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4"/>
  </p:sldMasterIdLst>
  <p:notesMasterIdLst>
    <p:notesMasterId r:id="rId17"/>
  </p:notes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3FEE50-57BA-490B-A6DD-928EF7844D4C}" v="311" dt="2024-12-20T20:20:03.0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Svetlý štýl 3 - zvýrazneni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Bez štýlu, bez mriežky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A107856-5554-42FB-B03E-39F5DBC370BA}" styleName="Stredný štýl 4 - zvýraznenie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Stredný štýl 4 - zvýrazneni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B344D84-9AFB-497E-A393-DC336BA19D2E}" styleName="Stredný štýl 3 - zvýrazneni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7AC3CCA-C797-4891-BE02-D94E43425B78}" styleName="Stredný štýl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50" d="100"/>
          <a:sy n="150" d="100"/>
        </p:scale>
        <p:origin x="-78" y="-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UD - Peter Cyprich" userId="098f3bb1-c630-41a5-a724-4a8437abd012" providerId="ADAL" clId="{6C3FEE50-57BA-490B-A6DD-928EF7844D4C}"/>
    <pc:docChg chg="undo custSel addSld delSld modSld">
      <pc:chgData name="STUD - Peter Cyprich" userId="098f3bb1-c630-41a5-a724-4a8437abd012" providerId="ADAL" clId="{6C3FEE50-57BA-490B-A6DD-928EF7844D4C}" dt="2024-12-20T21:29:57.798" v="1282" actId="20577"/>
      <pc:docMkLst>
        <pc:docMk/>
      </pc:docMkLst>
      <pc:sldChg chg="modSp mod">
        <pc:chgData name="STUD - Peter Cyprich" userId="098f3bb1-c630-41a5-a724-4a8437abd012" providerId="ADAL" clId="{6C3FEE50-57BA-490B-A6DD-928EF7844D4C}" dt="2024-12-20T18:55:19.164" v="4" actId="20577"/>
        <pc:sldMkLst>
          <pc:docMk/>
          <pc:sldMk cId="110765281" sldId="256"/>
        </pc:sldMkLst>
        <pc:spChg chg="mod">
          <ac:chgData name="STUD - Peter Cyprich" userId="098f3bb1-c630-41a5-a724-4a8437abd012" providerId="ADAL" clId="{6C3FEE50-57BA-490B-A6DD-928EF7844D4C}" dt="2024-12-20T18:55:17.169" v="2" actId="20577"/>
          <ac:spMkLst>
            <pc:docMk/>
            <pc:sldMk cId="110765281" sldId="256"/>
            <ac:spMk id="2" creationId="{93A78752-B862-F311-2BA7-1170DD81A462}"/>
          </ac:spMkLst>
        </pc:spChg>
        <pc:spChg chg="mod">
          <ac:chgData name="STUD - Peter Cyprich" userId="098f3bb1-c630-41a5-a724-4a8437abd012" providerId="ADAL" clId="{6C3FEE50-57BA-490B-A6DD-928EF7844D4C}" dt="2024-12-20T18:55:19.164" v="4" actId="20577"/>
          <ac:spMkLst>
            <pc:docMk/>
            <pc:sldMk cId="110765281" sldId="256"/>
            <ac:spMk id="3" creationId="{6C453A1A-386F-88F2-809B-A8C03698691F}"/>
          </ac:spMkLst>
        </pc:spChg>
      </pc:sldChg>
      <pc:sldChg chg="modSp">
        <pc:chgData name="STUD - Peter Cyprich" userId="098f3bb1-c630-41a5-a724-4a8437abd012" providerId="ADAL" clId="{6C3FEE50-57BA-490B-A6DD-928EF7844D4C}" dt="2024-12-20T19:18:47.850" v="6" actId="14826"/>
        <pc:sldMkLst>
          <pc:docMk/>
          <pc:sldMk cId="1745612847" sldId="258"/>
        </pc:sldMkLst>
        <pc:picChg chg="mod">
          <ac:chgData name="STUD - Peter Cyprich" userId="098f3bb1-c630-41a5-a724-4a8437abd012" providerId="ADAL" clId="{6C3FEE50-57BA-490B-A6DD-928EF7844D4C}" dt="2024-12-20T19:18:47.850" v="6" actId="14826"/>
          <ac:picMkLst>
            <pc:docMk/>
            <pc:sldMk cId="1745612847" sldId="258"/>
            <ac:picMk id="6" creationId="{DD1C5A99-C378-0F95-EAC2-B0A39F24A7D9}"/>
          </ac:picMkLst>
        </pc:picChg>
      </pc:sldChg>
      <pc:sldChg chg="delSp modSp add mod">
        <pc:chgData name="STUD - Peter Cyprich" userId="098f3bb1-c630-41a5-a724-4a8437abd012" providerId="ADAL" clId="{6C3FEE50-57BA-490B-A6DD-928EF7844D4C}" dt="2024-12-20T19:21:44.635" v="203" actId="1076"/>
        <pc:sldMkLst>
          <pc:docMk/>
          <pc:sldMk cId="1061092757" sldId="259"/>
        </pc:sldMkLst>
        <pc:spChg chg="mod">
          <ac:chgData name="STUD - Peter Cyprich" userId="098f3bb1-c630-41a5-a724-4a8437abd012" providerId="ADAL" clId="{6C3FEE50-57BA-490B-A6DD-928EF7844D4C}" dt="2024-12-20T19:19:32" v="108" actId="20577"/>
          <ac:spMkLst>
            <pc:docMk/>
            <pc:sldMk cId="1061092757" sldId="259"/>
            <ac:spMk id="2" creationId="{984E2E32-561F-CAFB-27F2-4D6ADB6680CC}"/>
          </ac:spMkLst>
        </pc:spChg>
        <pc:spChg chg="del">
          <ac:chgData name="STUD - Peter Cyprich" userId="098f3bb1-c630-41a5-a724-4a8437abd012" providerId="ADAL" clId="{6C3FEE50-57BA-490B-A6DD-928EF7844D4C}" dt="2024-12-20T19:19:47.063" v="110" actId="478"/>
          <ac:spMkLst>
            <pc:docMk/>
            <pc:sldMk cId="1061092757" sldId="259"/>
            <ac:spMk id="10" creationId="{A3D35B81-751B-15D8-A107-003F749C7D2C}"/>
          </ac:spMkLst>
        </pc:spChg>
        <pc:picChg chg="mod">
          <ac:chgData name="STUD - Peter Cyprich" userId="098f3bb1-c630-41a5-a724-4a8437abd012" providerId="ADAL" clId="{6C3FEE50-57BA-490B-A6DD-928EF7844D4C}" dt="2024-12-20T19:21:44.635" v="203" actId="1076"/>
          <ac:picMkLst>
            <pc:docMk/>
            <pc:sldMk cId="1061092757" sldId="259"/>
            <ac:picMk id="6" creationId="{F2CCE93C-1480-5393-ED08-CBAABC1AF833}"/>
          </ac:picMkLst>
        </pc:picChg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1335996058" sldId="259"/>
        </pc:sldMkLst>
      </pc:sldChg>
      <pc:sldChg chg="modSp add mod">
        <pc:chgData name="STUD - Peter Cyprich" userId="098f3bb1-c630-41a5-a724-4a8437abd012" providerId="ADAL" clId="{6C3FEE50-57BA-490B-A6DD-928EF7844D4C}" dt="2024-12-20T19:49:16.296" v="781" actId="6549"/>
        <pc:sldMkLst>
          <pc:docMk/>
          <pc:sldMk cId="820580567" sldId="260"/>
        </pc:sldMkLst>
        <pc:spChg chg="mod">
          <ac:chgData name="STUD - Peter Cyprich" userId="098f3bb1-c630-41a5-a724-4a8437abd012" providerId="ADAL" clId="{6C3FEE50-57BA-490B-A6DD-928EF7844D4C}" dt="2024-12-20T19:49:16.296" v="781" actId="6549"/>
          <ac:spMkLst>
            <pc:docMk/>
            <pc:sldMk cId="820580567" sldId="260"/>
            <ac:spMk id="2" creationId="{DE9CC496-3B7E-DDB7-AC3E-0988364AF14C}"/>
          </ac:spMkLst>
        </pc:spChg>
        <pc:picChg chg="mod ord">
          <ac:chgData name="STUD - Peter Cyprich" userId="098f3bb1-c630-41a5-a724-4a8437abd012" providerId="ADAL" clId="{6C3FEE50-57BA-490B-A6DD-928EF7844D4C}" dt="2024-12-20T19:21:42.197" v="202" actId="1076"/>
          <ac:picMkLst>
            <pc:docMk/>
            <pc:sldMk cId="820580567" sldId="260"/>
            <ac:picMk id="6" creationId="{82731F70-4467-08F8-71E6-D494C1D1093D}"/>
          </ac:picMkLst>
        </pc:picChg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865398773" sldId="260"/>
        </pc:sldMkLst>
      </pc:sldChg>
      <pc:sldChg chg="addSp delSp modSp add mod">
        <pc:chgData name="STUD - Peter Cyprich" userId="098f3bb1-c630-41a5-a724-4a8437abd012" providerId="ADAL" clId="{6C3FEE50-57BA-490B-A6DD-928EF7844D4C}" dt="2024-12-20T19:49:40.860" v="805" actId="20577"/>
        <pc:sldMkLst>
          <pc:docMk/>
          <pc:sldMk cId="365764993" sldId="261"/>
        </pc:sldMkLst>
        <pc:spChg chg="mod">
          <ac:chgData name="STUD - Peter Cyprich" userId="098f3bb1-c630-41a5-a724-4a8437abd012" providerId="ADAL" clId="{6C3FEE50-57BA-490B-A6DD-928EF7844D4C}" dt="2024-12-20T19:49:40.860" v="805" actId="20577"/>
          <ac:spMkLst>
            <pc:docMk/>
            <pc:sldMk cId="365764993" sldId="261"/>
            <ac:spMk id="2" creationId="{38E3566F-0479-E35F-8846-A6B3F23BA86B}"/>
          </ac:spMkLst>
        </pc:spChg>
        <pc:spChg chg="add del mod">
          <ac:chgData name="STUD - Peter Cyprich" userId="098f3bb1-c630-41a5-a724-4a8437abd012" providerId="ADAL" clId="{6C3FEE50-57BA-490B-A6DD-928EF7844D4C}" dt="2024-12-20T19:23:30.972" v="232" actId="478"/>
          <ac:spMkLst>
            <pc:docMk/>
            <pc:sldMk cId="365764993" sldId="261"/>
            <ac:spMk id="5" creationId="{6D32E03D-82B6-8DD5-E92E-9CD71A2B42B6}"/>
          </ac:spMkLst>
        </pc:spChg>
        <pc:graphicFrameChg chg="add del mod modGraphic">
          <ac:chgData name="STUD - Peter Cyprich" userId="098f3bb1-c630-41a5-a724-4a8437abd012" providerId="ADAL" clId="{6C3FEE50-57BA-490B-A6DD-928EF7844D4C}" dt="2024-12-20T19:25:41.792" v="264" actId="478"/>
          <ac:graphicFrameMkLst>
            <pc:docMk/>
            <pc:sldMk cId="365764993" sldId="261"/>
            <ac:graphicFrameMk id="3" creationId="{97996383-A5CB-E311-6B55-1A238B2F2CCF}"/>
          </ac:graphicFrameMkLst>
        </pc:graphicFrameChg>
        <pc:graphicFrameChg chg="add del mod">
          <ac:chgData name="STUD - Peter Cyprich" userId="098f3bb1-c630-41a5-a724-4a8437abd012" providerId="ADAL" clId="{6C3FEE50-57BA-490B-A6DD-928EF7844D4C}" dt="2024-12-20T19:25:55.523" v="266" actId="478"/>
          <ac:graphicFrameMkLst>
            <pc:docMk/>
            <pc:sldMk cId="365764993" sldId="261"/>
            <ac:graphicFrameMk id="7" creationId="{05E3BAA6-5AD8-D32A-45DA-9F8A97317B34}"/>
          </ac:graphicFrameMkLst>
        </pc:graphicFrameChg>
        <pc:graphicFrameChg chg="add mod">
          <ac:chgData name="STUD - Peter Cyprich" userId="098f3bb1-c630-41a5-a724-4a8437abd012" providerId="ADAL" clId="{6C3FEE50-57BA-490B-A6DD-928EF7844D4C}" dt="2024-12-20T19:31:05.871" v="292" actId="1076"/>
          <ac:graphicFrameMkLst>
            <pc:docMk/>
            <pc:sldMk cId="365764993" sldId="261"/>
            <ac:graphicFrameMk id="8" creationId="{19252F67-F98B-59BE-ACFD-2958DDDA9A12}"/>
          </ac:graphicFrameMkLst>
        </pc:graphicFrameChg>
        <pc:picChg chg="del mod">
          <ac:chgData name="STUD - Peter Cyprich" userId="098f3bb1-c630-41a5-a724-4a8437abd012" providerId="ADAL" clId="{6C3FEE50-57BA-490B-A6DD-928EF7844D4C}" dt="2024-12-20T19:23:26.620" v="231" actId="478"/>
          <ac:picMkLst>
            <pc:docMk/>
            <pc:sldMk cId="365764993" sldId="261"/>
            <ac:picMk id="6" creationId="{2AC93527-912B-7D2E-0C26-6DFD125CCA54}"/>
          </ac:picMkLst>
        </pc:picChg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485329006" sldId="261"/>
        </pc:sldMkLst>
      </pc:sldChg>
      <pc:sldChg chg="addSp delSp modSp add mod delAnim modAnim">
        <pc:chgData name="STUD - Peter Cyprich" userId="098f3bb1-c630-41a5-a724-4a8437abd012" providerId="ADAL" clId="{6C3FEE50-57BA-490B-A6DD-928EF7844D4C}" dt="2024-12-20T19:49:53.455" v="825" actId="20577"/>
        <pc:sldMkLst>
          <pc:docMk/>
          <pc:sldMk cId="1097504532" sldId="262"/>
        </pc:sldMkLst>
        <pc:spChg chg="mod">
          <ac:chgData name="STUD - Peter Cyprich" userId="098f3bb1-c630-41a5-a724-4a8437abd012" providerId="ADAL" clId="{6C3FEE50-57BA-490B-A6DD-928EF7844D4C}" dt="2024-12-20T19:49:53.455" v="825" actId="20577"/>
          <ac:spMkLst>
            <pc:docMk/>
            <pc:sldMk cId="1097504532" sldId="262"/>
            <ac:spMk id="2" creationId="{47E96A53-DE13-780E-63DD-99565EC8EEF2}"/>
          </ac:spMkLst>
        </pc:spChg>
        <pc:graphicFrameChg chg="del">
          <ac:chgData name="STUD - Peter Cyprich" userId="098f3bb1-c630-41a5-a724-4a8437abd012" providerId="ADAL" clId="{6C3FEE50-57BA-490B-A6DD-928EF7844D4C}" dt="2024-12-20T19:32:06.162" v="352" actId="478"/>
          <ac:graphicFrameMkLst>
            <pc:docMk/>
            <pc:sldMk cId="1097504532" sldId="262"/>
            <ac:graphicFrameMk id="8" creationId="{452D5C65-0918-D05A-F1E5-DDF01D0E41DB}"/>
          </ac:graphicFrameMkLst>
        </pc:graphicFrameChg>
        <pc:picChg chg="add del mod">
          <ac:chgData name="STUD - Peter Cyprich" userId="098f3bb1-c630-41a5-a724-4a8437abd012" providerId="ADAL" clId="{6C3FEE50-57BA-490B-A6DD-928EF7844D4C}" dt="2024-12-20T19:32:40.355" v="356" actId="478"/>
          <ac:picMkLst>
            <pc:docMk/>
            <pc:sldMk cId="1097504532" sldId="262"/>
            <ac:picMk id="3" creationId="{BB6AD1C3-DEB3-C14A-4E45-2F31A9AD64B0}"/>
          </ac:picMkLst>
        </pc:picChg>
        <pc:picChg chg="add mod">
          <ac:chgData name="STUD - Peter Cyprich" userId="098f3bb1-c630-41a5-a724-4a8437abd012" providerId="ADAL" clId="{6C3FEE50-57BA-490B-A6DD-928EF7844D4C}" dt="2024-12-20T19:35:43.586" v="364" actId="1076"/>
          <ac:picMkLst>
            <pc:docMk/>
            <pc:sldMk cId="1097504532" sldId="262"/>
            <ac:picMk id="4" creationId="{8273767B-33A3-7869-C741-7E6D89694295}"/>
          </ac:picMkLst>
        </pc:picChg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1931588930" sldId="262"/>
        </pc:sldMkLst>
      </pc:sldChg>
      <pc:sldChg chg="addSp delSp modSp add mod delAnim">
        <pc:chgData name="STUD - Peter Cyprich" userId="098f3bb1-c630-41a5-a724-4a8437abd012" providerId="ADAL" clId="{6C3FEE50-57BA-490B-A6DD-928EF7844D4C}" dt="2024-12-20T19:48:28.113" v="768" actId="1076"/>
        <pc:sldMkLst>
          <pc:docMk/>
          <pc:sldMk cId="459712578" sldId="263"/>
        </pc:sldMkLst>
        <pc:spChg chg="mod">
          <ac:chgData name="STUD - Peter Cyprich" userId="098f3bb1-c630-41a5-a724-4a8437abd012" providerId="ADAL" clId="{6C3FEE50-57BA-490B-A6DD-928EF7844D4C}" dt="2024-12-20T19:48:24.437" v="767" actId="20577"/>
          <ac:spMkLst>
            <pc:docMk/>
            <pc:sldMk cId="459712578" sldId="263"/>
            <ac:spMk id="2" creationId="{47E96A53-DE13-780E-63DD-99565EC8EEF2}"/>
          </ac:spMkLst>
        </pc:spChg>
        <pc:spChg chg="add del">
          <ac:chgData name="STUD - Peter Cyprich" userId="098f3bb1-c630-41a5-a724-4a8437abd012" providerId="ADAL" clId="{6C3FEE50-57BA-490B-A6DD-928EF7844D4C}" dt="2024-12-20T19:42:06.787" v="549" actId="22"/>
          <ac:spMkLst>
            <pc:docMk/>
            <pc:sldMk cId="459712578" sldId="263"/>
            <ac:spMk id="7" creationId="{0EDC698B-6759-A3DE-F3EC-8778F53B2BFA}"/>
          </ac:spMkLst>
        </pc:spChg>
        <pc:graphicFrameChg chg="add mod modGraphic">
          <ac:chgData name="STUD - Peter Cyprich" userId="098f3bb1-c630-41a5-a724-4a8437abd012" providerId="ADAL" clId="{6C3FEE50-57BA-490B-A6DD-928EF7844D4C}" dt="2024-12-20T19:48:00.992" v="719" actId="1076"/>
          <ac:graphicFrameMkLst>
            <pc:docMk/>
            <pc:sldMk cId="459712578" sldId="263"/>
            <ac:graphicFrameMk id="8" creationId="{D0E38682-D03E-B7F9-766E-2F1430C13DA5}"/>
          </ac:graphicFrameMkLst>
        </pc:graphicFrameChg>
        <pc:picChg chg="del">
          <ac:chgData name="STUD - Peter Cyprich" userId="098f3bb1-c630-41a5-a724-4a8437abd012" providerId="ADAL" clId="{6C3FEE50-57BA-490B-A6DD-928EF7844D4C}" dt="2024-12-20T19:38:57.101" v="484" actId="478"/>
          <ac:picMkLst>
            <pc:docMk/>
            <pc:sldMk cId="459712578" sldId="263"/>
            <ac:picMk id="4" creationId="{8273767B-33A3-7869-C741-7E6D89694295}"/>
          </ac:picMkLst>
        </pc:picChg>
        <pc:picChg chg="add mod">
          <ac:chgData name="STUD - Peter Cyprich" userId="098f3bb1-c630-41a5-a724-4a8437abd012" providerId="ADAL" clId="{6C3FEE50-57BA-490B-A6DD-928EF7844D4C}" dt="2024-12-20T19:48:28.113" v="768" actId="1076"/>
          <ac:picMkLst>
            <pc:docMk/>
            <pc:sldMk cId="459712578" sldId="263"/>
            <ac:picMk id="5" creationId="{B5008BCD-807B-C133-99C0-94E92393D2C1}"/>
          </ac:picMkLst>
        </pc:picChg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1036886557" sldId="263"/>
        </pc:sldMkLst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3363526938" sldId="264"/>
        </pc:sldMkLst>
      </pc:sldChg>
      <pc:sldChg chg="modSp add mod">
        <pc:chgData name="STUD - Peter Cyprich" userId="098f3bb1-c630-41a5-a724-4a8437abd012" providerId="ADAL" clId="{6C3FEE50-57BA-490B-A6DD-928EF7844D4C}" dt="2024-12-20T19:40:31.711" v="521" actId="1076"/>
        <pc:sldMkLst>
          <pc:docMk/>
          <pc:sldMk cId="3443490322" sldId="264"/>
        </pc:sldMkLst>
        <pc:picChg chg="mod">
          <ac:chgData name="STUD - Peter Cyprich" userId="098f3bb1-c630-41a5-a724-4a8437abd012" providerId="ADAL" clId="{6C3FEE50-57BA-490B-A6DD-928EF7844D4C}" dt="2024-12-20T19:40:31.711" v="521" actId="1076"/>
          <ac:picMkLst>
            <pc:docMk/>
            <pc:sldMk cId="3443490322" sldId="264"/>
            <ac:picMk id="5" creationId="{60CF1C3F-5DBB-A1EB-349C-CC75CB98F6E9}"/>
          </ac:picMkLst>
        </pc:picChg>
      </pc:sldChg>
      <pc:sldChg chg="modSp add">
        <pc:chgData name="STUD - Peter Cyprich" userId="098f3bb1-c630-41a5-a724-4a8437abd012" providerId="ADAL" clId="{6C3FEE50-57BA-490B-A6DD-928EF7844D4C}" dt="2024-12-20T19:41:01.357" v="532" actId="14826"/>
        <pc:sldMkLst>
          <pc:docMk/>
          <pc:sldMk cId="424491894" sldId="265"/>
        </pc:sldMkLst>
        <pc:spChg chg="mod">
          <ac:chgData name="STUD - Peter Cyprich" userId="098f3bb1-c630-41a5-a724-4a8437abd012" providerId="ADAL" clId="{6C3FEE50-57BA-490B-A6DD-928EF7844D4C}" dt="2024-12-20T19:40:50.069" v="531" actId="20577"/>
          <ac:spMkLst>
            <pc:docMk/>
            <pc:sldMk cId="424491894" sldId="265"/>
            <ac:spMk id="2" creationId="{784A0D44-4167-DEAE-2BDE-952FC035E86C}"/>
          </ac:spMkLst>
        </pc:spChg>
        <pc:picChg chg="mod">
          <ac:chgData name="STUD - Peter Cyprich" userId="098f3bb1-c630-41a5-a724-4a8437abd012" providerId="ADAL" clId="{6C3FEE50-57BA-490B-A6DD-928EF7844D4C}" dt="2024-12-20T19:41:01.357" v="532" actId="14826"/>
          <ac:picMkLst>
            <pc:docMk/>
            <pc:sldMk cId="424491894" sldId="265"/>
            <ac:picMk id="5" creationId="{8FB9FD85-564F-BB3E-7315-DF62DF415CA1}"/>
          </ac:picMkLst>
        </pc:picChg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3462224595" sldId="265"/>
        </pc:sldMkLst>
      </pc:sldChg>
      <pc:sldChg chg="modSp add">
        <pc:chgData name="STUD - Peter Cyprich" userId="098f3bb1-c630-41a5-a724-4a8437abd012" providerId="ADAL" clId="{6C3FEE50-57BA-490B-A6DD-928EF7844D4C}" dt="2024-12-20T19:41:23.827" v="543" actId="14826"/>
        <pc:sldMkLst>
          <pc:docMk/>
          <pc:sldMk cId="1097070612" sldId="266"/>
        </pc:sldMkLst>
        <pc:spChg chg="mod">
          <ac:chgData name="STUD - Peter Cyprich" userId="098f3bb1-c630-41a5-a724-4a8437abd012" providerId="ADAL" clId="{6C3FEE50-57BA-490B-A6DD-928EF7844D4C}" dt="2024-12-20T19:41:17.844" v="542" actId="20577"/>
          <ac:spMkLst>
            <pc:docMk/>
            <pc:sldMk cId="1097070612" sldId="266"/>
            <ac:spMk id="2" creationId="{03260E43-9B10-CD68-C091-AA6A1CF6E262}"/>
          </ac:spMkLst>
        </pc:spChg>
        <pc:picChg chg="mod">
          <ac:chgData name="STUD - Peter Cyprich" userId="098f3bb1-c630-41a5-a724-4a8437abd012" providerId="ADAL" clId="{6C3FEE50-57BA-490B-A6DD-928EF7844D4C}" dt="2024-12-20T19:41:23.827" v="543" actId="14826"/>
          <ac:picMkLst>
            <pc:docMk/>
            <pc:sldMk cId="1097070612" sldId="266"/>
            <ac:picMk id="5" creationId="{F37AB328-C220-F247-95DB-FFFBF39A81BE}"/>
          </ac:picMkLst>
        </pc:picChg>
      </pc:sldChg>
      <pc:sldChg chg="addSp delSp modSp add mod">
        <pc:chgData name="STUD - Peter Cyprich" userId="098f3bb1-c630-41a5-a724-4a8437abd012" providerId="ADAL" clId="{6C3FEE50-57BA-490B-A6DD-928EF7844D4C}" dt="2024-12-20T20:20:03.089" v="1063" actId="20577"/>
        <pc:sldMkLst>
          <pc:docMk/>
          <pc:sldMk cId="2400445999" sldId="267"/>
        </pc:sldMkLst>
        <pc:spChg chg="mod">
          <ac:chgData name="STUD - Peter Cyprich" userId="098f3bb1-c630-41a5-a724-4a8437abd012" providerId="ADAL" clId="{6C3FEE50-57BA-490B-A6DD-928EF7844D4C}" dt="2024-12-20T20:15:34.498" v="870" actId="20577"/>
          <ac:spMkLst>
            <pc:docMk/>
            <pc:sldMk cId="2400445999" sldId="267"/>
            <ac:spMk id="2" creationId="{4107DAFD-1D0E-00D2-5D32-AE8CF0CBA0BC}"/>
          </ac:spMkLst>
        </pc:spChg>
        <pc:graphicFrameChg chg="add mod modGraphic">
          <ac:chgData name="STUD - Peter Cyprich" userId="098f3bb1-c630-41a5-a724-4a8437abd012" providerId="ADAL" clId="{6C3FEE50-57BA-490B-A6DD-928EF7844D4C}" dt="2024-12-20T20:19:50.082" v="1052" actId="20577"/>
          <ac:graphicFrameMkLst>
            <pc:docMk/>
            <pc:sldMk cId="2400445999" sldId="267"/>
            <ac:graphicFrameMk id="3" creationId="{7711C9F1-E39B-3846-323F-FC43CB856403}"/>
          </ac:graphicFrameMkLst>
        </pc:graphicFrameChg>
        <pc:graphicFrameChg chg="add mod modGraphic">
          <ac:chgData name="STUD - Peter Cyprich" userId="098f3bb1-c630-41a5-a724-4a8437abd012" providerId="ADAL" clId="{6C3FEE50-57BA-490B-A6DD-928EF7844D4C}" dt="2024-12-20T20:20:03.089" v="1063" actId="20577"/>
          <ac:graphicFrameMkLst>
            <pc:docMk/>
            <pc:sldMk cId="2400445999" sldId="267"/>
            <ac:graphicFrameMk id="4" creationId="{C745BE27-9D36-AF5B-F03D-A7C80680D1FA}"/>
          </ac:graphicFrameMkLst>
        </pc:graphicFrameChg>
        <pc:picChg chg="add del">
          <ac:chgData name="STUD - Peter Cyprich" userId="098f3bb1-c630-41a5-a724-4a8437abd012" providerId="ADAL" clId="{6C3FEE50-57BA-490B-A6DD-928EF7844D4C}" dt="2024-12-20T20:15:36.237" v="871" actId="478"/>
          <ac:picMkLst>
            <pc:docMk/>
            <pc:sldMk cId="2400445999" sldId="267"/>
            <ac:picMk id="5" creationId="{596E24EE-56EB-8DEF-9502-A7444E8DF8D2}"/>
          </ac:picMkLst>
        </pc:picChg>
      </pc:sldChg>
      <pc:sldChg chg="addSp delSp modSp add mod">
        <pc:chgData name="STUD - Peter Cyprich" userId="098f3bb1-c630-41a5-a724-4a8437abd012" providerId="ADAL" clId="{6C3FEE50-57BA-490B-A6DD-928EF7844D4C}" dt="2024-12-20T21:29:57.798" v="1282" actId="20577"/>
        <pc:sldMkLst>
          <pc:docMk/>
          <pc:sldMk cId="1286598204" sldId="268"/>
        </pc:sldMkLst>
        <pc:spChg chg="mod">
          <ac:chgData name="STUD - Peter Cyprich" userId="098f3bb1-c630-41a5-a724-4a8437abd012" providerId="ADAL" clId="{6C3FEE50-57BA-490B-A6DD-928EF7844D4C}" dt="2024-12-20T21:25:42.744" v="1080" actId="20577"/>
          <ac:spMkLst>
            <pc:docMk/>
            <pc:sldMk cId="1286598204" sldId="268"/>
            <ac:spMk id="2" creationId="{B5AA6CFF-AB5A-9193-F763-9DDD67C9DB4A}"/>
          </ac:spMkLst>
        </pc:spChg>
        <pc:spChg chg="add mod">
          <ac:chgData name="STUD - Peter Cyprich" userId="098f3bb1-c630-41a5-a724-4a8437abd012" providerId="ADAL" clId="{6C3FEE50-57BA-490B-A6DD-928EF7844D4C}" dt="2024-12-20T21:29:57.798" v="1282" actId="20577"/>
          <ac:spMkLst>
            <pc:docMk/>
            <pc:sldMk cId="1286598204" sldId="268"/>
            <ac:spMk id="6" creationId="{EC2061CB-8AB1-CF53-3400-7D69E3F9E2AB}"/>
          </ac:spMkLst>
        </pc:spChg>
        <pc:graphicFrameChg chg="del">
          <ac:chgData name="STUD - Peter Cyprich" userId="098f3bb1-c630-41a5-a724-4a8437abd012" providerId="ADAL" clId="{6C3FEE50-57BA-490B-A6DD-928EF7844D4C}" dt="2024-12-20T21:25:29.735" v="1065" actId="478"/>
          <ac:graphicFrameMkLst>
            <pc:docMk/>
            <pc:sldMk cId="1286598204" sldId="268"/>
            <ac:graphicFrameMk id="3" creationId="{D9F70E75-C531-CE96-8108-1A8A3E3451FC}"/>
          </ac:graphicFrameMkLst>
        </pc:graphicFrameChg>
        <pc:graphicFrameChg chg="del">
          <ac:chgData name="STUD - Peter Cyprich" userId="098f3bb1-c630-41a5-a724-4a8437abd012" providerId="ADAL" clId="{6C3FEE50-57BA-490B-A6DD-928EF7844D4C}" dt="2024-12-20T21:25:31.166" v="1066" actId="478"/>
          <ac:graphicFrameMkLst>
            <pc:docMk/>
            <pc:sldMk cId="1286598204" sldId="268"/>
            <ac:graphicFrameMk id="4" creationId="{BA896D83-6329-6923-916B-394A60E89781}"/>
          </ac:graphicFrameMkLst>
        </pc:graphicFrameChg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3464351242" sldId="268"/>
        </pc:sldMkLst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497233571" sldId="269"/>
        </pc:sldMkLst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1991413343" sldId="270"/>
        </pc:sldMkLst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2983439816" sldId="271"/>
        </pc:sldMkLst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1617508932" sldId="272"/>
        </pc:sldMkLst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1865603357" sldId="273"/>
        </pc:sldMkLst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1890141860" sldId="274"/>
        </pc:sldMkLst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3748553214" sldId="275"/>
        </pc:sldMkLst>
      </pc:sldChg>
      <pc:sldChg chg="del">
        <pc:chgData name="STUD - Peter Cyprich" userId="098f3bb1-c630-41a5-a724-4a8437abd012" providerId="ADAL" clId="{6C3FEE50-57BA-490B-A6DD-928EF7844D4C}" dt="2024-12-20T18:55:51.246" v="5" actId="47"/>
        <pc:sldMkLst>
          <pc:docMk/>
          <pc:sldMk cId="2923806490" sldId="276"/>
        </pc:sldMkLst>
      </pc:sldChg>
    </pc:docChg>
  </pc:docChgLst>
  <pc:docChgLst>
    <pc:chgData name="STUD - Peter Cyprich" userId="098f3bb1-c630-41a5-a724-4a8437abd012" providerId="ADAL" clId="{5EB814CF-64BE-4C5A-8E3D-28A787A74D03}"/>
    <pc:docChg chg="undo custSel addSld delSld modSld sldOrd">
      <pc:chgData name="STUD - Peter Cyprich" userId="098f3bb1-c630-41a5-a724-4a8437abd012" providerId="ADAL" clId="{5EB814CF-64BE-4C5A-8E3D-28A787A74D03}" dt="2024-12-10T13:51:41.780" v="1760" actId="14826"/>
      <pc:docMkLst>
        <pc:docMk/>
      </pc:docMkLst>
      <pc:sldChg chg="modSp mod">
        <pc:chgData name="STUD - Peter Cyprich" userId="098f3bb1-c630-41a5-a724-4a8437abd012" providerId="ADAL" clId="{5EB814CF-64BE-4C5A-8E3D-28A787A74D03}" dt="2024-12-09T15:47:56.216" v="12" actId="20577"/>
        <pc:sldMkLst>
          <pc:docMk/>
          <pc:sldMk cId="110765281" sldId="256"/>
        </pc:sldMkLst>
        <pc:spChg chg="mod">
          <ac:chgData name="STUD - Peter Cyprich" userId="098f3bb1-c630-41a5-a724-4a8437abd012" providerId="ADAL" clId="{5EB814CF-64BE-4C5A-8E3D-28A787A74D03}" dt="2024-12-09T15:47:53.530" v="10" actId="20577"/>
          <ac:spMkLst>
            <pc:docMk/>
            <pc:sldMk cId="110765281" sldId="256"/>
            <ac:spMk id="2" creationId="{93A78752-B862-F311-2BA7-1170DD81A462}"/>
          </ac:spMkLst>
        </pc:spChg>
        <pc:spChg chg="mod">
          <ac:chgData name="STUD - Peter Cyprich" userId="098f3bb1-c630-41a5-a724-4a8437abd012" providerId="ADAL" clId="{5EB814CF-64BE-4C5A-8E3D-28A787A74D03}" dt="2024-12-09T15:47:56.216" v="12" actId="20577"/>
          <ac:spMkLst>
            <pc:docMk/>
            <pc:sldMk cId="110765281" sldId="256"/>
            <ac:spMk id="3" creationId="{6C453A1A-386F-88F2-809B-A8C03698691F}"/>
          </ac:spMkLst>
        </pc:spChg>
      </pc:sldChg>
      <pc:sldChg chg="addSp delSp modSp mod">
        <pc:chgData name="STUD - Peter Cyprich" userId="098f3bb1-c630-41a5-a724-4a8437abd012" providerId="ADAL" clId="{5EB814CF-64BE-4C5A-8E3D-28A787A74D03}" dt="2024-12-10T13:49:47.611" v="1747" actId="14826"/>
        <pc:sldMkLst>
          <pc:docMk/>
          <pc:sldMk cId="1745612847" sldId="258"/>
        </pc:sldMkLst>
        <pc:spChg chg="mod">
          <ac:chgData name="STUD - Peter Cyprich" userId="098f3bb1-c630-41a5-a724-4a8437abd012" providerId="ADAL" clId="{5EB814CF-64BE-4C5A-8E3D-28A787A74D03}" dt="2024-12-09T15:48:04.916" v="14" actId="20577"/>
          <ac:spMkLst>
            <pc:docMk/>
            <pc:sldMk cId="1745612847" sldId="258"/>
            <ac:spMk id="2" creationId="{593F13D1-2EB1-3392-93BB-1D60D6E1C3C1}"/>
          </ac:spMkLst>
        </pc:spChg>
        <pc:picChg chg="add mod">
          <ac:chgData name="STUD - Peter Cyprich" userId="098f3bb1-c630-41a5-a724-4a8437abd012" providerId="ADAL" clId="{5EB814CF-64BE-4C5A-8E3D-28A787A74D03}" dt="2024-12-10T13:49:47.611" v="1747" actId="14826"/>
          <ac:picMkLst>
            <pc:docMk/>
            <pc:sldMk cId="1745612847" sldId="258"/>
            <ac:picMk id="6" creationId="{DD1C5A99-C378-0F95-EAC2-B0A39F24A7D9}"/>
          </ac:picMkLst>
        </pc:picChg>
      </pc:sldChg>
      <pc:sldChg chg="delSp modSp add mod">
        <pc:chgData name="STUD - Peter Cyprich" userId="098f3bb1-c630-41a5-a724-4a8437abd012" providerId="ADAL" clId="{5EB814CF-64BE-4C5A-8E3D-28A787A74D03}" dt="2024-12-10T13:49:57.283" v="1748" actId="14826"/>
        <pc:sldMkLst>
          <pc:docMk/>
          <pc:sldMk cId="1335996058" sldId="259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1514292643" sldId="259"/>
        </pc:sldMkLst>
      </pc:sldChg>
      <pc:sldChg chg="modSp add mod">
        <pc:chgData name="STUD - Peter Cyprich" userId="098f3bb1-c630-41a5-a724-4a8437abd012" providerId="ADAL" clId="{5EB814CF-64BE-4C5A-8E3D-28A787A74D03}" dt="2024-12-10T13:50:05.993" v="1749" actId="14826"/>
        <pc:sldMkLst>
          <pc:docMk/>
          <pc:sldMk cId="865398773" sldId="260"/>
        </pc:sldMkLst>
      </pc:sldChg>
      <pc:sldChg chg="modSp add mod">
        <pc:chgData name="STUD - Peter Cyprich" userId="098f3bb1-c630-41a5-a724-4a8437abd012" providerId="ADAL" clId="{5EB814CF-64BE-4C5A-8E3D-28A787A74D03}" dt="2024-12-10T13:50:12.808" v="1750" actId="14826"/>
        <pc:sldMkLst>
          <pc:docMk/>
          <pc:sldMk cId="485329006" sldId="261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2938097168" sldId="261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1380024039" sldId="262"/>
        </pc:sldMkLst>
      </pc:sldChg>
      <pc:sldChg chg="modSp add mod">
        <pc:chgData name="STUD - Peter Cyprich" userId="098f3bb1-c630-41a5-a724-4a8437abd012" providerId="ADAL" clId="{5EB814CF-64BE-4C5A-8E3D-28A787A74D03}" dt="2024-12-10T13:50:22.284" v="1751" actId="14826"/>
        <pc:sldMkLst>
          <pc:docMk/>
          <pc:sldMk cId="1931588930" sldId="262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580395008" sldId="263"/>
        </pc:sldMkLst>
      </pc:sldChg>
      <pc:sldChg chg="modSp add mod">
        <pc:chgData name="STUD - Peter Cyprich" userId="098f3bb1-c630-41a5-a724-4a8437abd012" providerId="ADAL" clId="{5EB814CF-64BE-4C5A-8E3D-28A787A74D03}" dt="2024-12-10T13:50:29.014" v="1752" actId="14826"/>
        <pc:sldMkLst>
          <pc:docMk/>
          <pc:sldMk cId="1036886557" sldId="263"/>
        </pc:sldMkLst>
      </pc:sldChg>
      <pc:sldChg chg="modSp add mod">
        <pc:chgData name="STUD - Peter Cyprich" userId="098f3bb1-c630-41a5-a724-4a8437abd012" providerId="ADAL" clId="{5EB814CF-64BE-4C5A-8E3D-28A787A74D03}" dt="2024-12-10T13:50:37.764" v="1753" actId="14826"/>
        <pc:sldMkLst>
          <pc:docMk/>
          <pc:sldMk cId="3363526938" sldId="264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3452822522" sldId="264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2066836976" sldId="265"/>
        </pc:sldMkLst>
      </pc:sldChg>
      <pc:sldChg chg="addSp modSp add mod">
        <pc:chgData name="STUD - Peter Cyprich" userId="098f3bb1-c630-41a5-a724-4a8437abd012" providerId="ADAL" clId="{5EB814CF-64BE-4C5A-8E3D-28A787A74D03}" dt="2024-12-10T13:50:45.581" v="1754" actId="14826"/>
        <pc:sldMkLst>
          <pc:docMk/>
          <pc:sldMk cId="3462224595" sldId="265"/>
        </pc:sldMkLst>
      </pc:sldChg>
      <pc:sldChg chg="modSp add del mod">
        <pc:chgData name="STUD - Peter Cyprich" userId="098f3bb1-c630-41a5-a724-4a8437abd012" providerId="ADAL" clId="{5EB814CF-64BE-4C5A-8E3D-28A787A74D03}" dt="2024-12-09T18:36:08.871" v="643" actId="2696"/>
        <pc:sldMkLst>
          <pc:docMk/>
          <pc:sldMk cId="160684899" sldId="266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3669091659" sldId="266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1257781978" sldId="267"/>
        </pc:sldMkLst>
      </pc:sldChg>
      <pc:sldChg chg="modSp add del mod">
        <pc:chgData name="STUD - Peter Cyprich" userId="098f3bb1-c630-41a5-a724-4a8437abd012" providerId="ADAL" clId="{5EB814CF-64BE-4C5A-8E3D-28A787A74D03}" dt="2024-12-09T18:36:08.871" v="643" actId="2696"/>
        <pc:sldMkLst>
          <pc:docMk/>
          <pc:sldMk cId="2381324389" sldId="267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2204351581" sldId="268"/>
        </pc:sldMkLst>
      </pc:sldChg>
      <pc:sldChg chg="modSp add mod">
        <pc:chgData name="STUD - Peter Cyprich" userId="098f3bb1-c630-41a5-a724-4a8437abd012" providerId="ADAL" clId="{5EB814CF-64BE-4C5A-8E3D-28A787A74D03}" dt="2024-12-10T13:51:10.271" v="1757" actId="14826"/>
        <pc:sldMkLst>
          <pc:docMk/>
          <pc:sldMk cId="3464351242" sldId="268"/>
        </pc:sldMkLst>
      </pc:sldChg>
      <pc:sldChg chg="del">
        <pc:chgData name="STUD - Peter Cyprich" userId="098f3bb1-c630-41a5-a724-4a8437abd012" providerId="ADAL" clId="{5EB814CF-64BE-4C5A-8E3D-28A787A74D03}" dt="2024-12-09T15:48:35.555" v="18" actId="47"/>
        <pc:sldMkLst>
          <pc:docMk/>
          <pc:sldMk cId="144705650" sldId="269"/>
        </pc:sldMkLst>
      </pc:sldChg>
      <pc:sldChg chg="modSp add mod">
        <pc:chgData name="STUD - Peter Cyprich" userId="098f3bb1-c630-41a5-a724-4a8437abd012" providerId="ADAL" clId="{5EB814CF-64BE-4C5A-8E3D-28A787A74D03}" dt="2024-12-10T13:51:17.281" v="1758" actId="14826"/>
        <pc:sldMkLst>
          <pc:docMk/>
          <pc:sldMk cId="497233571" sldId="269"/>
        </pc:sldMkLst>
      </pc:sldChg>
      <pc:sldChg chg="modSp add mod">
        <pc:chgData name="STUD - Peter Cyprich" userId="098f3bb1-c630-41a5-a724-4a8437abd012" providerId="ADAL" clId="{5EB814CF-64BE-4C5A-8E3D-28A787A74D03}" dt="2024-12-10T13:51:33.943" v="1759" actId="14826"/>
        <pc:sldMkLst>
          <pc:docMk/>
          <pc:sldMk cId="1991413343" sldId="270"/>
        </pc:sldMkLst>
      </pc:sldChg>
      <pc:sldChg chg="modSp add mod">
        <pc:chgData name="STUD - Peter Cyprich" userId="098f3bb1-c630-41a5-a724-4a8437abd012" providerId="ADAL" clId="{5EB814CF-64BE-4C5A-8E3D-28A787A74D03}" dt="2024-12-10T13:51:41.780" v="1760" actId="14826"/>
        <pc:sldMkLst>
          <pc:docMk/>
          <pc:sldMk cId="2983439816" sldId="271"/>
        </pc:sldMkLst>
      </pc:sldChg>
      <pc:sldChg chg="addSp delSp modSp add mod ord">
        <pc:chgData name="STUD - Peter Cyprich" userId="098f3bb1-c630-41a5-a724-4a8437abd012" providerId="ADAL" clId="{5EB814CF-64BE-4C5A-8E3D-28A787A74D03}" dt="2024-12-09T18:57:19.251" v="1196" actId="404"/>
        <pc:sldMkLst>
          <pc:docMk/>
          <pc:sldMk cId="1617508932" sldId="272"/>
        </pc:sldMkLst>
      </pc:sldChg>
      <pc:sldChg chg="modSp add mod">
        <pc:chgData name="STUD - Peter Cyprich" userId="098f3bb1-c630-41a5-a724-4a8437abd012" providerId="ADAL" clId="{5EB814CF-64BE-4C5A-8E3D-28A787A74D03}" dt="2024-12-10T13:50:52.456" v="1755" actId="14826"/>
        <pc:sldMkLst>
          <pc:docMk/>
          <pc:sldMk cId="1865603357" sldId="273"/>
        </pc:sldMkLst>
      </pc:sldChg>
      <pc:sldChg chg="modSp add mod">
        <pc:chgData name="STUD - Peter Cyprich" userId="098f3bb1-c630-41a5-a724-4a8437abd012" providerId="ADAL" clId="{5EB814CF-64BE-4C5A-8E3D-28A787A74D03}" dt="2024-12-10T13:51:00.318" v="1756" actId="14826"/>
        <pc:sldMkLst>
          <pc:docMk/>
          <pc:sldMk cId="1890141860" sldId="274"/>
        </pc:sldMkLst>
      </pc:sldChg>
      <pc:sldChg chg="modSp add mod">
        <pc:chgData name="STUD - Peter Cyprich" userId="098f3bb1-c630-41a5-a724-4a8437abd012" providerId="ADAL" clId="{5EB814CF-64BE-4C5A-8E3D-28A787A74D03}" dt="2024-12-09T18:58:48.441" v="1323" actId="20577"/>
        <pc:sldMkLst>
          <pc:docMk/>
          <pc:sldMk cId="3748553214" sldId="275"/>
        </pc:sldMkLst>
      </pc:sldChg>
      <pc:sldChg chg="modSp add mod">
        <pc:chgData name="STUD - Peter Cyprich" userId="098f3bb1-c630-41a5-a724-4a8437abd012" providerId="ADAL" clId="{5EB814CF-64BE-4C5A-8E3D-28A787A74D03}" dt="2024-12-09T19:14:08.092" v="1746" actId="313"/>
        <pc:sldMkLst>
          <pc:docMk/>
          <pc:sldMk cId="2923806490" sldId="276"/>
        </pc:sldMkLst>
      </pc:sldChg>
    </pc:docChg>
  </pc:docChgLst>
  <pc:docChgLst>
    <pc:chgData name="STUD - Peter Cyprich" userId="098f3bb1-c630-41a5-a724-4a8437abd012" providerId="ADAL" clId="{C254C163-3BFC-40BA-A197-BBAAE89511A7}"/>
    <pc:docChg chg="undo redo custSel modSld">
      <pc:chgData name="STUD - Peter Cyprich" userId="098f3bb1-c630-41a5-a724-4a8437abd012" providerId="ADAL" clId="{C254C163-3BFC-40BA-A197-BBAAE89511A7}" dt="2024-12-02T21:02:52.815" v="1350" actId="20577"/>
      <pc:docMkLst>
        <pc:docMk/>
      </pc:docMkLst>
      <pc:sldChg chg="modSp mod">
        <pc:chgData name="STUD - Peter Cyprich" userId="098f3bb1-c630-41a5-a724-4a8437abd012" providerId="ADAL" clId="{C254C163-3BFC-40BA-A197-BBAAE89511A7}" dt="2024-12-02T20:27:41.850" v="439" actId="14826"/>
        <pc:sldMkLst>
          <pc:docMk/>
          <pc:sldMk cId="1745612847" sldId="258"/>
        </pc:sldMkLst>
        <pc:spChg chg="mod">
          <ac:chgData name="STUD - Peter Cyprich" userId="098f3bb1-c630-41a5-a724-4a8437abd012" providerId="ADAL" clId="{C254C163-3BFC-40BA-A197-BBAAE89511A7}" dt="2024-12-02T19:03:20.419" v="261" actId="1076"/>
          <ac:spMkLst>
            <pc:docMk/>
            <pc:sldMk cId="1745612847" sldId="258"/>
            <ac:spMk id="10" creationId="{1AC5ED29-9A9D-B514-A75E-096ABE24167B}"/>
          </ac:spMkLst>
        </pc:spChg>
      </pc:sldChg>
      <pc:sldChg chg="modSp mod">
        <pc:chgData name="STUD - Peter Cyprich" userId="098f3bb1-c630-41a5-a724-4a8437abd012" providerId="ADAL" clId="{C254C163-3BFC-40BA-A197-BBAAE89511A7}" dt="2024-12-02T20:28:06.786" v="449" actId="20577"/>
        <pc:sldMkLst>
          <pc:docMk/>
          <pc:sldMk cId="1514292643" sldId="259"/>
        </pc:sldMkLst>
      </pc:sldChg>
      <pc:sldChg chg="modSp">
        <pc:chgData name="STUD - Peter Cyprich" userId="098f3bb1-c630-41a5-a724-4a8437abd012" providerId="ADAL" clId="{C254C163-3BFC-40BA-A197-BBAAE89511A7}" dt="2024-12-02T20:28:16.855" v="450" actId="14826"/>
        <pc:sldMkLst>
          <pc:docMk/>
          <pc:sldMk cId="2938097168" sldId="261"/>
        </pc:sldMkLst>
      </pc:sldChg>
      <pc:sldChg chg="modSp">
        <pc:chgData name="STUD - Peter Cyprich" userId="098f3bb1-c630-41a5-a724-4a8437abd012" providerId="ADAL" clId="{C254C163-3BFC-40BA-A197-BBAAE89511A7}" dt="2024-12-02T21:02:06.264" v="1339" actId="14826"/>
        <pc:sldMkLst>
          <pc:docMk/>
          <pc:sldMk cId="1380024039" sldId="262"/>
        </pc:sldMkLst>
      </pc:sldChg>
      <pc:sldChg chg="modSp">
        <pc:chgData name="STUD - Peter Cyprich" userId="098f3bb1-c630-41a5-a724-4a8437abd012" providerId="ADAL" clId="{C254C163-3BFC-40BA-A197-BBAAE89511A7}" dt="2024-12-02T20:28:46.328" v="452" actId="14826"/>
        <pc:sldMkLst>
          <pc:docMk/>
          <pc:sldMk cId="580395008" sldId="263"/>
        </pc:sldMkLst>
      </pc:sldChg>
      <pc:sldChg chg="modSp">
        <pc:chgData name="STUD - Peter Cyprich" userId="098f3bb1-c630-41a5-a724-4a8437abd012" providerId="ADAL" clId="{C254C163-3BFC-40BA-A197-BBAAE89511A7}" dt="2024-12-02T20:28:56.833" v="453" actId="14826"/>
        <pc:sldMkLst>
          <pc:docMk/>
          <pc:sldMk cId="3452822522" sldId="264"/>
        </pc:sldMkLst>
      </pc:sldChg>
      <pc:sldChg chg="modSp">
        <pc:chgData name="STUD - Peter Cyprich" userId="098f3bb1-c630-41a5-a724-4a8437abd012" providerId="ADAL" clId="{C254C163-3BFC-40BA-A197-BBAAE89511A7}" dt="2024-12-02T20:29:03.544" v="454" actId="14826"/>
        <pc:sldMkLst>
          <pc:docMk/>
          <pc:sldMk cId="2066836976" sldId="265"/>
        </pc:sldMkLst>
      </pc:sldChg>
      <pc:sldChg chg="modSp">
        <pc:chgData name="STUD - Peter Cyprich" userId="098f3bb1-c630-41a5-a724-4a8437abd012" providerId="ADAL" clId="{C254C163-3BFC-40BA-A197-BBAAE89511A7}" dt="2024-12-02T20:29:14.994" v="455" actId="14826"/>
        <pc:sldMkLst>
          <pc:docMk/>
          <pc:sldMk cId="3669091659" sldId="266"/>
        </pc:sldMkLst>
      </pc:sldChg>
      <pc:sldChg chg="modSp mod">
        <pc:chgData name="STUD - Peter Cyprich" userId="098f3bb1-c630-41a5-a724-4a8437abd012" providerId="ADAL" clId="{C254C163-3BFC-40BA-A197-BBAAE89511A7}" dt="2024-12-02T20:29:31.130" v="457" actId="14826"/>
        <pc:sldMkLst>
          <pc:docMk/>
          <pc:sldMk cId="1257781978" sldId="267"/>
        </pc:sldMkLst>
      </pc:sldChg>
      <pc:sldChg chg="addSp delSp modSp mod">
        <pc:chgData name="STUD - Peter Cyprich" userId="098f3bb1-c630-41a5-a724-4a8437abd012" providerId="ADAL" clId="{C254C163-3BFC-40BA-A197-BBAAE89511A7}" dt="2024-12-02T21:02:52.815" v="1350" actId="20577"/>
        <pc:sldMkLst>
          <pc:docMk/>
          <pc:sldMk cId="2204351581" sldId="268"/>
        </pc:sldMkLst>
      </pc:sldChg>
      <pc:sldChg chg="modSp mod">
        <pc:chgData name="STUD - Peter Cyprich" userId="098f3bb1-c630-41a5-a724-4a8437abd012" providerId="ADAL" clId="{C254C163-3BFC-40BA-A197-BBAAE89511A7}" dt="2024-12-02T21:01:11.134" v="1338" actId="20577"/>
        <pc:sldMkLst>
          <pc:docMk/>
          <pc:sldMk cId="144705650" sldId="269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150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90755F-B504-4C77-8DDC-6DA0052E1BE7}" type="datetimeFigureOut">
              <a:rPr lang="en-150" smtClean="0"/>
              <a:t>20/12/2024</a:t>
            </a:fld>
            <a:endParaRPr lang="en-150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150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150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150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772D6E-60B4-45BD-BB2C-47A7A8AFF8C1}" type="slidenum">
              <a:rPr lang="en-150" smtClean="0"/>
              <a:t>‹#›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776701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72D6E-60B4-45BD-BB2C-47A7A8AFF8C1}" type="slidenum">
              <a:rPr lang="en-150" smtClean="0"/>
              <a:t>11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776138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51D60-49F0-057F-D894-2F6EF44B7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>
            <a:extLst>
              <a:ext uri="{FF2B5EF4-FFF2-40B4-BE49-F238E27FC236}">
                <a16:creationId xmlns:a16="http://schemas.microsoft.com/office/drawing/2014/main" id="{0D9CBF54-D68F-3B25-32F2-BD4DA2C7BD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>
            <a:extLst>
              <a:ext uri="{FF2B5EF4-FFF2-40B4-BE49-F238E27FC236}">
                <a16:creationId xmlns:a16="http://schemas.microsoft.com/office/drawing/2014/main" id="{D0052F5B-CBF1-16C8-FCC4-48E45060C4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7C9F3CCF-1EA4-04B9-FAFE-92856532A9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772D6E-60B4-45BD-BB2C-47A7A8AFF8C1}" type="slidenum">
              <a:rPr lang="en-150" smtClean="0"/>
              <a:t>12</a:t>
            </a:fld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940223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44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548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584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744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088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976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296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884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0715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026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267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12/20/2024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536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kaggle.com/datasets/prathamjyotsingh/ea-stocks-latest/dat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A32057F-F015-B1B2-4E3E-2307F8EFC9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 descr="White structure">
            <a:extLst>
              <a:ext uri="{FF2B5EF4-FFF2-40B4-BE49-F238E27FC236}">
                <a16:creationId xmlns:a16="http://schemas.microsoft.com/office/drawing/2014/main" id="{13F794D9-603A-2C9B-1B9E-00F7ACF626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68" r="27240"/>
          <a:stretch/>
        </p:blipFill>
        <p:spPr>
          <a:xfrm>
            <a:off x="20" y="1"/>
            <a:ext cx="657559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A78752-B862-F311-2BA7-1170DD81A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PCA</a:t>
            </a:r>
            <a:endParaRPr lang="cs-CZ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453A1A-386F-88F2-809B-A8C036986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6" y="4731337"/>
            <a:ext cx="4206240" cy="118458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Peter Cyprich</a:t>
            </a:r>
          </a:p>
          <a:p>
            <a:pPr algn="l"/>
            <a:r>
              <a:rPr lang="en-US" dirty="0"/>
              <a:t>7. </a:t>
            </a:r>
            <a:r>
              <a:rPr lang="en-US" dirty="0" err="1"/>
              <a:t>zadanie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65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E13010-4719-56B0-65EE-BE8DAB798F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Nadpis 1">
                <a:extLst>
                  <a:ext uri="{FF2B5EF4-FFF2-40B4-BE49-F238E27FC236}">
                    <a16:creationId xmlns:a16="http://schemas.microsoft.com/office/drawing/2014/main" id="{03260E43-9B10-CD68-C091-AA6A1CF6E26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US" dirty="0"/>
                  <a:t>Karhunen-L</a:t>
                </a:r>
                <a:r>
                  <a:rPr lang="sk-SK" dirty="0" err="1"/>
                  <a:t>óeve</a:t>
                </a:r>
                <a:r>
                  <a:rPr lang="sk-SK" dirty="0"/>
                  <a:t> báza</a:t>
                </a:r>
                <a:br>
                  <a:rPr lang="en-US" dirty="0"/>
                </a:br>
                <a:r>
                  <a:rPr lang="sk-SK" sz="1600" b="0" dirty="0"/>
                  <a:t>Zobrazenie v rovine v</a:t>
                </a:r>
                <a:r>
                  <a:rPr lang="en-US" sz="1600" b="0" dirty="0"/>
                  <a:t>2</a:t>
                </a:r>
                <a:r>
                  <a:rPr lang="sk-SK" sz="1600" b="0" dirty="0"/>
                  <a:t>v3</a:t>
                </a:r>
                <a:br>
                  <a:rPr lang="sk-SK" sz="1600" b="0" dirty="0"/>
                </a:br>
                <a:r>
                  <a:rPr lang="sk-SK" sz="400" b="0" dirty="0"/>
                  <a:t> </a:t>
                </a:r>
                <a:br>
                  <a:rPr lang="en-US" sz="1600" b="0" dirty="0"/>
                </a:br>
                <a:r>
                  <a:rPr lang="en-US" sz="1600" b="0" dirty="0"/>
                  <a:t>Miera </a:t>
                </a:r>
                <a:r>
                  <a:rPr lang="en-US" sz="1600" b="0" dirty="0" err="1"/>
                  <a:t>zachovania</a:t>
                </a:r>
                <a:r>
                  <a:rPr lang="en-US" sz="1600" b="0" dirty="0"/>
                  <a:t> inform</a:t>
                </a:r>
                <a:r>
                  <a:rPr lang="sk-SK" sz="1600" b="0" dirty="0" err="1"/>
                  <a:t>ácii</a:t>
                </a:r>
                <a:r>
                  <a:rPr lang="en-US" sz="1600" b="0" dirty="0"/>
                  <a:t>: </a:t>
                </a:r>
                <a14:m>
                  <m:oMath xmlns:m="http://schemas.openxmlformats.org/officeDocument/2006/math">
                    <m:r>
                      <a:rPr lang="en-US" sz="1600" b="0" i="1">
                        <a:latin typeface="Cambria Math" panose="02040503050406030204" pitchFamily="18" charset="0"/>
                      </a:rPr>
                      <m:t>9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.05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br>
                  <a:rPr lang="en-US" sz="1600" b="0" dirty="0"/>
                </a:br>
                <a:br>
                  <a:rPr lang="en-US" sz="1600" b="0" dirty="0"/>
                </a:br>
                <a:endParaRPr lang="cs-CZ" sz="1600" b="0" dirty="0"/>
              </a:p>
            </p:txBody>
          </p:sp>
        </mc:Choice>
        <mc:Fallback>
          <p:sp>
            <p:nvSpPr>
              <p:cNvPr id="2" name="Nadpis 1">
                <a:extLst>
                  <a:ext uri="{FF2B5EF4-FFF2-40B4-BE49-F238E27FC236}">
                    <a16:creationId xmlns:a16="http://schemas.microsoft.com/office/drawing/2014/main" id="{03260E43-9B10-CD68-C091-AA6A1CF6E2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774" t="-12903" b="-2151"/>
                </a:stretch>
              </a:blipFill>
            </p:spPr>
            <p:txBody>
              <a:bodyPr/>
              <a:lstStyle/>
              <a:p>
                <a:r>
                  <a:rPr lang="en-150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Obrázok 4">
            <a:extLst>
              <a:ext uri="{FF2B5EF4-FFF2-40B4-BE49-F238E27FC236}">
                <a16:creationId xmlns:a16="http://schemas.microsoft.com/office/drawing/2014/main" id="{F37AB328-C220-F247-95DB-FFFBF39A8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3990" y="1832601"/>
            <a:ext cx="914401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070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A77572-09D2-278E-6415-3A1597D13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07DAFD-1D0E-00D2-5D32-AE8CF0CBA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Najpodobnej</a:t>
            </a:r>
            <a:r>
              <a:rPr lang="sk-SK" dirty="0" err="1"/>
              <a:t>šie</a:t>
            </a:r>
            <a:r>
              <a:rPr lang="sk-SK" dirty="0"/>
              <a:t> a najvzdialenejšie spektrá</a:t>
            </a:r>
            <a:br>
              <a:rPr lang="en-US" dirty="0"/>
            </a:br>
            <a:br>
              <a:rPr lang="en-US" sz="1600" b="0" dirty="0"/>
            </a:br>
            <a:br>
              <a:rPr lang="en-US" sz="1600" b="0" dirty="0"/>
            </a:br>
            <a:endParaRPr lang="cs-CZ" sz="1600" b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uľka 2">
                <a:extLst>
                  <a:ext uri="{FF2B5EF4-FFF2-40B4-BE49-F238E27FC236}">
                    <a16:creationId xmlns:a16="http://schemas.microsoft.com/office/drawing/2014/main" id="{7711C9F1-E39B-3846-323F-FC43CB85640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32065018"/>
                  </p:ext>
                </p:extLst>
              </p:nvPr>
            </p:nvGraphicFramePr>
            <p:xfrm>
              <a:off x="2038351" y="2745792"/>
              <a:ext cx="3408102" cy="1366416"/>
            </p:xfrm>
            <a:graphic>
              <a:graphicData uri="http://schemas.openxmlformats.org/drawingml/2006/table">
                <a:tbl>
                  <a:tblPr firstRow="1" bandRow="1">
                    <a:tableStyleId>{0505E3EF-67EA-436B-97B2-0124C06EBD24}</a:tableStyleId>
                  </a:tblPr>
                  <a:tblGrid>
                    <a:gridCol w="1704051">
                      <a:extLst>
                        <a:ext uri="{9D8B030D-6E8A-4147-A177-3AD203B41FA5}">
                          <a16:colId xmlns:a16="http://schemas.microsoft.com/office/drawing/2014/main" val="4170987586"/>
                        </a:ext>
                      </a:extLst>
                    </a:gridCol>
                    <a:gridCol w="1704051">
                      <a:extLst>
                        <a:ext uri="{9D8B030D-6E8A-4147-A177-3AD203B41FA5}">
                          <a16:colId xmlns:a16="http://schemas.microsoft.com/office/drawing/2014/main" val="903732729"/>
                        </a:ext>
                      </a:extLst>
                    </a:gridCol>
                  </a:tblGrid>
                  <a:tr h="341604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Najpodobnejšie</a:t>
                          </a:r>
                          <a:endParaRPr lang="en-US" sz="1400" dirty="0"/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0771036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Index 1. spektra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35931315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sk-SK" sz="1400" dirty="0"/>
                            <a:t>Index 2. spektra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11</m:t>
                                </m:r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Neue Haas Grotesk Text Pro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83704209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Vzdialenosť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0.70</m:t>
                                </m:r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Neue Haas Grotesk Text Pro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71975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uľka 2">
                <a:extLst>
                  <a:ext uri="{FF2B5EF4-FFF2-40B4-BE49-F238E27FC236}">
                    <a16:creationId xmlns:a16="http://schemas.microsoft.com/office/drawing/2014/main" id="{7711C9F1-E39B-3846-323F-FC43CB85640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32065018"/>
                  </p:ext>
                </p:extLst>
              </p:nvPr>
            </p:nvGraphicFramePr>
            <p:xfrm>
              <a:off x="2038351" y="2745792"/>
              <a:ext cx="3408102" cy="1366416"/>
            </p:xfrm>
            <a:graphic>
              <a:graphicData uri="http://schemas.openxmlformats.org/drawingml/2006/table">
                <a:tbl>
                  <a:tblPr firstRow="1" bandRow="1">
                    <a:tableStyleId>{0505E3EF-67EA-436B-97B2-0124C06EBD24}</a:tableStyleId>
                  </a:tblPr>
                  <a:tblGrid>
                    <a:gridCol w="1704051">
                      <a:extLst>
                        <a:ext uri="{9D8B030D-6E8A-4147-A177-3AD203B41FA5}">
                          <a16:colId xmlns:a16="http://schemas.microsoft.com/office/drawing/2014/main" val="4170987586"/>
                        </a:ext>
                      </a:extLst>
                    </a:gridCol>
                    <a:gridCol w="1704051">
                      <a:extLst>
                        <a:ext uri="{9D8B030D-6E8A-4147-A177-3AD203B41FA5}">
                          <a16:colId xmlns:a16="http://schemas.microsoft.com/office/drawing/2014/main" val="903732729"/>
                        </a:ext>
                      </a:extLst>
                    </a:gridCol>
                  </a:tblGrid>
                  <a:tr h="341604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Najpodobnejšie</a:t>
                          </a:r>
                          <a:endParaRPr lang="en-US" sz="1400" dirty="0"/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0771036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Index 1. spektra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357" t="-100000" r="-714" b="-20877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35931315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sk-SK" sz="1400" dirty="0"/>
                            <a:t>Index 2. spektra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357" t="-203571" r="-714" b="-11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83704209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Vzdialenosť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00357" t="-303571" r="-714" b="-1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8971975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Tabuľka 3">
                <a:extLst>
                  <a:ext uri="{FF2B5EF4-FFF2-40B4-BE49-F238E27FC236}">
                    <a16:creationId xmlns:a16="http://schemas.microsoft.com/office/drawing/2014/main" id="{C745BE27-9D36-AF5B-F03D-A7C80680D1F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75115477"/>
                  </p:ext>
                </p:extLst>
              </p:nvPr>
            </p:nvGraphicFramePr>
            <p:xfrm>
              <a:off x="6745548" y="2745792"/>
              <a:ext cx="3408102" cy="1366416"/>
            </p:xfrm>
            <a:graphic>
              <a:graphicData uri="http://schemas.openxmlformats.org/drawingml/2006/table">
                <a:tbl>
                  <a:tblPr firstRow="1" bandRow="1">
                    <a:tableStyleId>{0505E3EF-67EA-436B-97B2-0124C06EBD24}</a:tableStyleId>
                  </a:tblPr>
                  <a:tblGrid>
                    <a:gridCol w="1704051">
                      <a:extLst>
                        <a:ext uri="{9D8B030D-6E8A-4147-A177-3AD203B41FA5}">
                          <a16:colId xmlns:a16="http://schemas.microsoft.com/office/drawing/2014/main" val="4170987586"/>
                        </a:ext>
                      </a:extLst>
                    </a:gridCol>
                    <a:gridCol w="1704051">
                      <a:extLst>
                        <a:ext uri="{9D8B030D-6E8A-4147-A177-3AD203B41FA5}">
                          <a16:colId xmlns:a16="http://schemas.microsoft.com/office/drawing/2014/main" val="903732729"/>
                        </a:ext>
                      </a:extLst>
                    </a:gridCol>
                  </a:tblGrid>
                  <a:tr h="341604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Najvzdialenejšie</a:t>
                          </a:r>
                          <a:endParaRPr lang="en-US" sz="1400" dirty="0"/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0771036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Index 1. spektra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1</m:t>
                                </m:r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Neue Haas Grotesk Text Pro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235931315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sk-SK" sz="1400" dirty="0"/>
                            <a:t>Index 2. spektra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Neue Haas Grotesk Text Pro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83704209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Vzdialenosť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0" lang="en-US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51.55</m:t>
                                </m:r>
                              </m:oMath>
                            </m:oMathPara>
                          </a14:m>
                          <a:endParaRPr kumimoji="0" 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Neue Haas Grotesk Text Pro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78971975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Tabuľka 3">
                <a:extLst>
                  <a:ext uri="{FF2B5EF4-FFF2-40B4-BE49-F238E27FC236}">
                    <a16:creationId xmlns:a16="http://schemas.microsoft.com/office/drawing/2014/main" id="{C745BE27-9D36-AF5B-F03D-A7C80680D1F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75115477"/>
                  </p:ext>
                </p:extLst>
              </p:nvPr>
            </p:nvGraphicFramePr>
            <p:xfrm>
              <a:off x="6745548" y="2745792"/>
              <a:ext cx="3408102" cy="1366416"/>
            </p:xfrm>
            <a:graphic>
              <a:graphicData uri="http://schemas.openxmlformats.org/drawingml/2006/table">
                <a:tbl>
                  <a:tblPr firstRow="1" bandRow="1">
                    <a:tableStyleId>{0505E3EF-67EA-436B-97B2-0124C06EBD24}</a:tableStyleId>
                  </a:tblPr>
                  <a:tblGrid>
                    <a:gridCol w="1704051">
                      <a:extLst>
                        <a:ext uri="{9D8B030D-6E8A-4147-A177-3AD203B41FA5}">
                          <a16:colId xmlns:a16="http://schemas.microsoft.com/office/drawing/2014/main" val="4170987586"/>
                        </a:ext>
                      </a:extLst>
                    </a:gridCol>
                    <a:gridCol w="1704051">
                      <a:extLst>
                        <a:ext uri="{9D8B030D-6E8A-4147-A177-3AD203B41FA5}">
                          <a16:colId xmlns:a16="http://schemas.microsoft.com/office/drawing/2014/main" val="903732729"/>
                        </a:ext>
                      </a:extLst>
                    </a:gridCol>
                  </a:tblGrid>
                  <a:tr h="341604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Najvzdialenejšie</a:t>
                          </a:r>
                          <a:endParaRPr lang="en-US" sz="1400" dirty="0"/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0771036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Index 1. spektra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100357" t="-100000" r="-714" b="-20877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35931315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sk-SK" sz="1400" dirty="0"/>
                            <a:t>Index 2. spektra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100357" t="-203571" r="-714" b="-11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83704209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sk-SK" sz="1400" dirty="0"/>
                            <a:t>Vzdialenosť</a:t>
                          </a:r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4"/>
                          <a:stretch>
                            <a:fillRect l="-100357" t="-303571" r="-714" b="-1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89719755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400445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F5DE9-4B41-E5AB-0B8F-C5D85C864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5AA6CFF-AB5A-9193-F763-9DDD67C9D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Zdrojov</a:t>
            </a:r>
            <a:r>
              <a:rPr lang="sk-SK" dirty="0"/>
              <a:t>ý kód</a:t>
            </a:r>
            <a:endParaRPr lang="cs-CZ" sz="1600" b="0" dirty="0"/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EC2061CB-8AB1-CF53-3400-7D69E3F9E2AB}"/>
              </a:ext>
            </a:extLst>
          </p:cNvPr>
          <p:cNvSpPr txBox="1"/>
          <p:nvPr/>
        </p:nvSpPr>
        <p:spPr>
          <a:xfrm>
            <a:off x="612648" y="1114769"/>
            <a:ext cx="3600000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0" i="0" dirty="0">
                <a:effectLst/>
                <a:latin typeface="Menlo"/>
              </a:rPr>
              <a:t>clear; close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all</a:t>
            </a:r>
            <a:r>
              <a:rPr lang="en-US" sz="600" b="0" i="0" dirty="0">
                <a:effectLst/>
                <a:latin typeface="Menlo"/>
              </a:rPr>
              <a:t>;</a:t>
            </a:r>
          </a:p>
          <a:p>
            <a:r>
              <a:rPr lang="en-US" sz="600" b="0" i="0" dirty="0">
                <a:effectLst/>
                <a:latin typeface="Menlo"/>
              </a:rPr>
              <a:t>import = </a:t>
            </a:r>
            <a:r>
              <a:rPr lang="en-US" sz="600" b="0" i="0" dirty="0" err="1">
                <a:effectLst/>
                <a:latin typeface="Menlo"/>
              </a:rPr>
              <a:t>readmatrix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"matlabized_data2.csv"</a:t>
            </a:r>
            <a:r>
              <a:rPr lang="en-US" sz="600" b="0" i="0" dirty="0">
                <a:effectLst/>
                <a:latin typeface="Menlo"/>
              </a:rPr>
              <a:t>);</a:t>
            </a:r>
          </a:p>
          <a:p>
            <a:r>
              <a:rPr lang="en-US" sz="600" b="0" i="0" dirty="0" err="1">
                <a:effectLst/>
                <a:latin typeface="Menlo"/>
              </a:rPr>
              <a:t>f_full</a:t>
            </a:r>
            <a:r>
              <a:rPr lang="en-US" sz="600" b="0" i="0" dirty="0">
                <a:effectLst/>
                <a:latin typeface="Menlo"/>
              </a:rPr>
              <a:t> = [135.5 135.78 135.88 135.76 135.95 136.14 137.72 137.56 138.26 137.95 137.0 136.62 138.75 137.64 138.22 139.85 138.76 139.07 139.58 138.42 134.61 137.43 137.82 136.0 135.47 136.04 137.0 138.6 140.41 136.83 139.79 143.24 144.12 141.77 140.66 142.38 143.5 142.59 142.58 138.82 140.58 139.08 140.45 137.66 137.14 135.94 135.63 134.94 136.44 135.97 136.96 134.45 134.15 131.67 133.36 132.5 132.9 131.63 130.39 131.05 132.18 132.82 132.99 132.18 133.2 129.22 130.29 130.49 129.9 129.08 128.53 128.21 127.72 126.87 127.09 126.05 127.74 127.3 126.5 128.49 126.72 127.65 127.39 126.64 128.74 129.12 129.99 130.47 127.09 125.27 126.16 127.43 125.95 127.15 128.08 128.14 127.54 127.65 129.2 135.47 134.27 133.2 131.28 131.61 131.21 132.88 132.48 136.93 137.9 138.0 136.17 135.32 137.02 135.68 135.58 135.63 137.73 137.77 138.4 139.5 141.01 140.22 141.21 139.91 ];</a:t>
            </a:r>
            <a:endParaRPr lang="sk-SK" sz="600" b="0" i="0" dirty="0">
              <a:effectLst/>
              <a:latin typeface="Menlo"/>
            </a:endParaRPr>
          </a:p>
          <a:p>
            <a:r>
              <a:rPr lang="en-US" sz="600" b="0" i="0" dirty="0" err="1">
                <a:effectLst/>
                <a:latin typeface="Menlo"/>
              </a:rPr>
              <a:t>t_full</a:t>
            </a:r>
            <a:r>
              <a:rPr lang="en-US" sz="600" b="0" i="0" dirty="0">
                <a:effectLst/>
                <a:latin typeface="Menlo"/>
              </a:rPr>
              <a:t> =</a:t>
            </a:r>
            <a:r>
              <a:rPr lang="sk-SK" sz="600" dirty="0">
                <a:latin typeface="Menlo"/>
              </a:rPr>
              <a:t> </a:t>
            </a:r>
            <a:r>
              <a:rPr lang="sk-SK" sz="600" dirty="0" err="1">
                <a:latin typeface="Menlo"/>
              </a:rPr>
              <a:t>linspace</a:t>
            </a:r>
            <a:r>
              <a:rPr lang="en-US" sz="600" dirty="0">
                <a:latin typeface="Menlo"/>
              </a:rPr>
              <a:t>(1, length(</a:t>
            </a:r>
            <a:r>
              <a:rPr lang="en-US" sz="600" dirty="0" err="1">
                <a:latin typeface="Menlo"/>
              </a:rPr>
              <a:t>f_full</a:t>
            </a:r>
            <a:r>
              <a:rPr lang="en-US" sz="600" dirty="0">
                <a:latin typeface="Menlo"/>
              </a:rPr>
              <a:t>), length(</a:t>
            </a:r>
            <a:r>
              <a:rPr lang="en-US" sz="600" dirty="0" err="1">
                <a:latin typeface="Menlo"/>
              </a:rPr>
              <a:t>f_full</a:t>
            </a:r>
            <a:r>
              <a:rPr lang="en-US" sz="600" dirty="0">
                <a:latin typeface="Menlo"/>
              </a:rPr>
              <a:t>))</a:t>
            </a:r>
            <a:r>
              <a:rPr lang="en-US" sz="600" b="0" i="0" dirty="0">
                <a:effectLst/>
                <a:latin typeface="Menlo"/>
              </a:rPr>
              <a:t>;</a:t>
            </a:r>
          </a:p>
          <a:p>
            <a:r>
              <a:rPr lang="en-US" sz="600" b="0" i="0" dirty="0">
                <a:effectLst/>
                <a:latin typeface="Menlo"/>
              </a:rPr>
              <a:t>F = reshape(</a:t>
            </a:r>
            <a:r>
              <a:rPr lang="en-US" sz="600" b="0" i="0" dirty="0" err="1">
                <a:effectLst/>
                <a:latin typeface="Menlo"/>
              </a:rPr>
              <a:t>f_full</a:t>
            </a:r>
            <a:r>
              <a:rPr lang="en-US" sz="600" b="0" i="0" dirty="0">
                <a:effectLst/>
                <a:latin typeface="Menlo"/>
              </a:rPr>
              <a:t>(1:121), 11, 11); 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premeni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data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na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11x11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maticu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F = (F') - mean((F')); 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vycentrovana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a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transponovana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matica</a:t>
            </a:r>
            <a:endParaRPr lang="en-US" sz="600" b="0" i="0" dirty="0">
              <a:effectLst/>
              <a:latin typeface="Menlo"/>
            </a:endParaRPr>
          </a:p>
          <a:p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figure; hold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grid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legend; </a:t>
            </a:r>
            <a:r>
              <a:rPr lang="en-US" sz="600" b="0" i="0" dirty="0" err="1">
                <a:effectLst/>
                <a:latin typeface="Menlo"/>
              </a:rPr>
              <a:t>xlim</a:t>
            </a:r>
            <a:r>
              <a:rPr lang="en-US" sz="600" b="0" i="0" dirty="0">
                <a:effectLst/>
                <a:latin typeface="Menlo"/>
              </a:rPr>
              <a:t>([1 121]); title(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Dáta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-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hodnoty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akcií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spoločnosti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EA"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xlabel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Počet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dní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od 1. 1. 2024"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ylabel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Hodnota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akcie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[$]"</a:t>
            </a:r>
            <a:r>
              <a:rPr lang="en-US" sz="600" b="0" i="0" dirty="0">
                <a:effectLst/>
                <a:latin typeface="Menlo"/>
              </a:rPr>
              <a:t>); plot(</a:t>
            </a:r>
            <a:r>
              <a:rPr lang="en-US" sz="600" b="0" i="0" dirty="0" err="1">
                <a:effectLst/>
                <a:latin typeface="Menlo"/>
              </a:rPr>
              <a:t>t_full</a:t>
            </a:r>
            <a:r>
              <a:rPr lang="en-US" sz="600" b="0" i="0" dirty="0">
                <a:effectLst/>
                <a:latin typeface="Menlo"/>
              </a:rPr>
              <a:t>, </a:t>
            </a:r>
            <a:r>
              <a:rPr lang="en-US" sz="600" b="0" i="0" dirty="0" err="1">
                <a:effectLst/>
                <a:latin typeface="Menlo"/>
              </a:rPr>
              <a:t>f_full</a:t>
            </a:r>
            <a:r>
              <a:rPr lang="en-US" sz="600" b="0" i="0" dirty="0">
                <a:effectLst/>
                <a:latin typeface="Menlo"/>
              </a:rPr>
              <a:t>, DisplayName=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Pôvodné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dáta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>
                <a:effectLst/>
                <a:latin typeface="Menlo"/>
              </a:rPr>
              <a:t>); </a:t>
            </a:r>
          </a:p>
          <a:p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figure; hold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grid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legend(Location=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northeastoutside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>
                <a:effectLst/>
                <a:latin typeface="Menlo"/>
              </a:rPr>
              <a:t>); title(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Rozdelené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dáta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xlabel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Počet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dní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od 1. 1. 2024"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ylabel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Hodnota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akcie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[$]"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xlim</a:t>
            </a:r>
            <a:r>
              <a:rPr lang="en-US" sz="600" b="0" i="0" dirty="0">
                <a:effectLst/>
                <a:latin typeface="Menlo"/>
              </a:rPr>
              <a:t>([1 121]); </a:t>
            </a:r>
          </a:p>
          <a:p>
            <a:r>
              <a:rPr lang="en-US" sz="600" b="0" i="0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 = 1:11</a:t>
            </a:r>
          </a:p>
          <a:p>
            <a:r>
              <a:rPr lang="en-US" sz="600" b="0" i="0" dirty="0">
                <a:effectLst/>
                <a:latin typeface="Menlo"/>
              </a:rPr>
              <a:t>    plot(</a:t>
            </a:r>
            <a:r>
              <a:rPr lang="en-US" sz="600" b="0" i="0" dirty="0" err="1">
                <a:effectLst/>
                <a:latin typeface="Menlo"/>
              </a:rPr>
              <a:t>linspace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*11-10, 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*11, 11), </a:t>
            </a:r>
            <a:r>
              <a:rPr lang="en-US" sz="600" b="0" i="0" dirty="0" err="1">
                <a:effectLst/>
                <a:latin typeface="Menlo"/>
              </a:rPr>
              <a:t>f_full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*11-10: 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*11), </a:t>
            </a:r>
            <a:r>
              <a:rPr lang="en-US" sz="600" b="0" i="0" dirty="0" err="1">
                <a:effectLst/>
                <a:latin typeface="Menlo"/>
              </a:rPr>
              <a:t>LineWidth</a:t>
            </a:r>
            <a:r>
              <a:rPr lang="en-US" sz="600" b="0" i="0" dirty="0">
                <a:effectLst/>
                <a:latin typeface="Menlo"/>
              </a:rPr>
              <a:t>=1.25, DisplayName=</a:t>
            </a:r>
            <a:r>
              <a:rPr lang="en-US" sz="600" b="0" i="0" dirty="0" err="1">
                <a:effectLst/>
                <a:latin typeface="Menlo"/>
              </a:rPr>
              <a:t>sprintf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"%d.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časť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dát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>
                <a:effectLst/>
                <a:latin typeface="Menlo"/>
              </a:rPr>
              <a:t>, 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)); </a:t>
            </a:r>
            <a:r>
              <a:rPr lang="en-US" sz="600" b="0" i="0" dirty="0" err="1">
                <a:effectLst/>
                <a:latin typeface="Menlo"/>
              </a:rPr>
              <a:t>xline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*11,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"--"</a:t>
            </a:r>
            <a:r>
              <a:rPr lang="en-US" sz="600" b="0" i="0" dirty="0">
                <a:effectLst/>
                <a:latin typeface="Menlo"/>
              </a:rPr>
              <a:t>, </a:t>
            </a:r>
            <a:r>
              <a:rPr lang="en-US" sz="600" b="0" i="0" dirty="0" err="1">
                <a:effectLst/>
                <a:latin typeface="Menlo"/>
              </a:rPr>
              <a:t>HandleVisibility</a:t>
            </a:r>
            <a:r>
              <a:rPr lang="en-US" sz="600" b="0" i="0" dirty="0">
                <a:effectLst/>
                <a:latin typeface="Menlo"/>
              </a:rPr>
              <a:t>=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"off"</a:t>
            </a:r>
            <a:r>
              <a:rPr lang="en-US" sz="600" b="0" i="0" dirty="0">
                <a:effectLst/>
                <a:latin typeface="Menlo"/>
              </a:rPr>
              <a:t>);</a:t>
            </a:r>
          </a:p>
          <a:p>
            <a:r>
              <a:rPr lang="en-US" sz="600" b="0" i="0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sz="600" b="0" i="0" dirty="0">
              <a:effectLst/>
              <a:latin typeface="Menlo"/>
            </a:endParaRPr>
          </a:p>
          <a:p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figure; hold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grid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legend(Location=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northeastoutside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>
                <a:effectLst/>
                <a:latin typeface="Menlo"/>
              </a:rPr>
              <a:t>); title(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Rozdelené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dáta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v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jednom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grafe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>
                <a:effectLst/>
                <a:latin typeface="Menlo"/>
              </a:rPr>
              <a:t>);</a:t>
            </a:r>
          </a:p>
          <a:p>
            <a:r>
              <a:rPr lang="en-US" sz="600" b="0" i="0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 = 1:11</a:t>
            </a:r>
          </a:p>
          <a:p>
            <a:r>
              <a:rPr lang="en-US" sz="600" b="0" i="0" dirty="0">
                <a:effectLst/>
                <a:latin typeface="Menlo"/>
              </a:rPr>
              <a:t>    plot(F(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, :), DisplayName=</a:t>
            </a:r>
            <a:r>
              <a:rPr lang="en-US" sz="600" b="0" i="0" dirty="0" err="1">
                <a:effectLst/>
                <a:latin typeface="Menlo"/>
              </a:rPr>
              <a:t>sprintf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"%d.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časť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dát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>
                <a:effectLst/>
                <a:latin typeface="Menlo"/>
              </a:rPr>
              <a:t>, 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));</a:t>
            </a:r>
          </a:p>
          <a:p>
            <a:r>
              <a:rPr lang="en-US" sz="600" b="0" i="0" dirty="0">
                <a:solidFill>
                  <a:srgbClr val="0E00FF"/>
                </a:solidFill>
                <a:effectLst/>
                <a:latin typeface="Menlo"/>
              </a:rPr>
              <a:t>end</a:t>
            </a:r>
            <a:endParaRPr lang="en-US" sz="600" b="0" i="0" dirty="0">
              <a:effectLst/>
              <a:latin typeface="Menlo"/>
            </a:endParaRPr>
          </a:p>
          <a:p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------------------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kovariancna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matica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--------------------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R = </a:t>
            </a:r>
            <a:r>
              <a:rPr lang="en-US" sz="600" b="0" i="0" dirty="0" err="1">
                <a:effectLst/>
                <a:latin typeface="Menlo"/>
              </a:rPr>
              <a:t>cov</a:t>
            </a:r>
            <a:r>
              <a:rPr lang="en-US" sz="600" b="0" i="0" dirty="0">
                <a:effectLst/>
                <a:latin typeface="Menlo"/>
              </a:rPr>
              <a:t>(F);</a:t>
            </a:r>
            <a:br>
              <a:rPr lang="en-US" sz="600" b="0" i="0" dirty="0">
                <a:effectLst/>
                <a:latin typeface="Menlo"/>
              </a:rPr>
            </a:b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-------------------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vlastne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cisla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-----------------------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[U, S, V] = </a:t>
            </a:r>
            <a:r>
              <a:rPr lang="en-US" sz="600" b="0" i="0" dirty="0" err="1">
                <a:effectLst/>
                <a:latin typeface="Menlo"/>
              </a:rPr>
              <a:t>svd</a:t>
            </a:r>
            <a:r>
              <a:rPr lang="en-US" sz="600" b="0" i="0" dirty="0">
                <a:effectLst/>
                <a:latin typeface="Menlo"/>
              </a:rPr>
              <a:t>(R);</a:t>
            </a:r>
          </a:p>
          <a:p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 = </a:t>
            </a:r>
            <a:r>
              <a:rPr lang="en-US" sz="600" b="0" i="0" dirty="0" err="1">
                <a:effectLst/>
                <a:latin typeface="Menlo"/>
              </a:rPr>
              <a:t>diag</a:t>
            </a:r>
            <a:r>
              <a:rPr lang="en-US" sz="600" b="0" i="0" dirty="0">
                <a:effectLst/>
                <a:latin typeface="Menlo"/>
              </a:rPr>
              <a:t>(S);</a:t>
            </a:r>
          </a:p>
          <a:p>
            <a:r>
              <a:rPr lang="en-US" sz="600" b="0" i="0" dirty="0">
                <a:effectLst/>
                <a:latin typeface="Menlo"/>
              </a:rPr>
              <a:t>figure, grid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hold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title(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"Spektrum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vlastných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čísel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>
                <a:effectLst/>
                <a:latin typeface="Menlo"/>
              </a:rPr>
              <a:t>); plot(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);</a:t>
            </a:r>
          </a:p>
          <a:p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----------------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karhunen-loeve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baza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vlastnych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vektorov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----------------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C = F * U;</a:t>
            </a:r>
          </a:p>
          <a:p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-------------------------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pohlady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v1v2 v1v3 v2v3 ------------------------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figure; hold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grid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title(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Zobrazenie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v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rovine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v1v2"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xlabel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'v1'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ylabel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'v2’</a:t>
            </a:r>
            <a:r>
              <a:rPr lang="en-US" sz="600" b="0" i="0" dirty="0">
                <a:effectLst/>
                <a:latin typeface="Menlo"/>
              </a:rPr>
              <a:t>); plot(C(:, 1), C(:, 2),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"."</a:t>
            </a:r>
            <a:r>
              <a:rPr lang="en-US" sz="600" b="0" i="0" dirty="0">
                <a:effectLst/>
                <a:latin typeface="Menlo"/>
              </a:rPr>
              <a:t>, </a:t>
            </a:r>
            <a:r>
              <a:rPr lang="en-US" sz="600" b="0" i="0" dirty="0" err="1">
                <a:effectLst/>
                <a:latin typeface="Menlo"/>
              </a:rPr>
              <a:t>MarkerSize</a:t>
            </a:r>
            <a:r>
              <a:rPr lang="en-US" sz="600" b="0" i="0" dirty="0">
                <a:effectLst/>
                <a:latin typeface="Menlo"/>
              </a:rPr>
              <a:t>=16);</a:t>
            </a:r>
          </a:p>
          <a:p>
            <a:r>
              <a:rPr lang="en-US" sz="600" b="0" i="0" dirty="0">
                <a:effectLst/>
                <a:latin typeface="Menlo"/>
              </a:rPr>
              <a:t>figure; hold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grid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title(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Zobrazenie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v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rovine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v1v3"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xlabel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'v1'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ylabel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'v3’</a:t>
            </a:r>
            <a:r>
              <a:rPr lang="en-US" sz="600" b="0" i="0" dirty="0">
                <a:effectLst/>
                <a:latin typeface="Menlo"/>
              </a:rPr>
              <a:t>); plot(C(:, 1), C(:, 3),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"."</a:t>
            </a:r>
            <a:r>
              <a:rPr lang="en-US" sz="600" b="0" i="0" dirty="0">
                <a:effectLst/>
                <a:latin typeface="Menlo"/>
              </a:rPr>
              <a:t>, </a:t>
            </a:r>
            <a:r>
              <a:rPr lang="en-US" sz="600" b="0" i="0" dirty="0" err="1">
                <a:effectLst/>
                <a:latin typeface="Menlo"/>
              </a:rPr>
              <a:t>MarkerSize</a:t>
            </a:r>
            <a:r>
              <a:rPr lang="en-US" sz="600" b="0" i="0" dirty="0">
                <a:effectLst/>
                <a:latin typeface="Menlo"/>
              </a:rPr>
              <a:t>=16);</a:t>
            </a:r>
          </a:p>
          <a:p>
            <a:r>
              <a:rPr lang="en-US" sz="600" b="0" i="0" dirty="0">
                <a:effectLst/>
                <a:latin typeface="Menlo"/>
              </a:rPr>
              <a:t>figure; hold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grid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on</a:t>
            </a:r>
            <a:r>
              <a:rPr lang="en-US" sz="600" b="0" i="0" dirty="0">
                <a:effectLst/>
                <a:latin typeface="Menlo"/>
              </a:rPr>
              <a:t>; title(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Zobrazenie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v </a:t>
            </a:r>
            <a:r>
              <a:rPr lang="en-US" sz="600" b="0" i="0" dirty="0" err="1">
                <a:solidFill>
                  <a:srgbClr val="A709F5"/>
                </a:solidFill>
                <a:effectLst/>
                <a:latin typeface="Menlo"/>
              </a:rPr>
              <a:t>rovine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 v2v3"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xlabel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'v2'</a:t>
            </a:r>
            <a:r>
              <a:rPr lang="en-US" sz="600" b="0" i="0" dirty="0">
                <a:effectLst/>
                <a:latin typeface="Menlo"/>
              </a:rPr>
              <a:t>); </a:t>
            </a:r>
            <a:r>
              <a:rPr lang="en-US" sz="600" b="0" i="0" dirty="0" err="1">
                <a:effectLst/>
                <a:latin typeface="Menlo"/>
              </a:rPr>
              <a:t>ylabel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'v3’</a:t>
            </a:r>
            <a:r>
              <a:rPr lang="en-US" sz="600" b="0" i="0" dirty="0">
                <a:effectLst/>
                <a:latin typeface="Menlo"/>
              </a:rPr>
              <a:t>); plot(C(:, 2), C(:, 3), </a:t>
            </a:r>
            <a:r>
              <a:rPr lang="en-US" sz="600" b="0" i="0" dirty="0">
                <a:solidFill>
                  <a:srgbClr val="A709F5"/>
                </a:solidFill>
                <a:effectLst/>
                <a:latin typeface="Menlo"/>
              </a:rPr>
              <a:t>"."</a:t>
            </a:r>
            <a:r>
              <a:rPr lang="en-US" sz="600" b="0" i="0" dirty="0">
                <a:effectLst/>
                <a:latin typeface="Menlo"/>
              </a:rPr>
              <a:t>, </a:t>
            </a:r>
            <a:r>
              <a:rPr lang="en-US" sz="600" b="0" i="0" dirty="0" err="1">
                <a:effectLst/>
                <a:latin typeface="Menlo"/>
              </a:rPr>
              <a:t>MarkerSize</a:t>
            </a:r>
            <a:r>
              <a:rPr lang="en-US" sz="600" b="0" i="0" dirty="0">
                <a:effectLst/>
                <a:latin typeface="Menlo"/>
              </a:rPr>
              <a:t>=16);</a:t>
            </a:r>
            <a:br>
              <a:rPr lang="en-US" sz="600" b="0" i="0" dirty="0">
                <a:effectLst/>
                <a:latin typeface="Menlo"/>
              </a:rPr>
            </a:b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info1 = (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(1) + 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(2)) / sum(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);</a:t>
            </a:r>
          </a:p>
          <a:p>
            <a:r>
              <a:rPr lang="en-US" sz="600" b="0" i="0" dirty="0">
                <a:effectLst/>
                <a:latin typeface="Menlo"/>
              </a:rPr>
              <a:t>info2 = (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(1) + 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(3)) / sum(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);</a:t>
            </a:r>
          </a:p>
          <a:p>
            <a:r>
              <a:rPr lang="en-US" sz="600" b="0" i="0" dirty="0">
                <a:effectLst/>
                <a:latin typeface="Menlo"/>
              </a:rPr>
              <a:t>info3 = (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(2) + 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(3)) / sum(</a:t>
            </a:r>
            <a:r>
              <a:rPr lang="en-US" sz="600" b="0" i="0" dirty="0" err="1">
                <a:effectLst/>
                <a:latin typeface="Menlo"/>
              </a:rPr>
              <a:t>vlastne_cisla</a:t>
            </a:r>
            <a:r>
              <a:rPr lang="en-US" sz="600" b="0" i="0" dirty="0">
                <a:effectLst/>
                <a:latin typeface="Menlo"/>
              </a:rPr>
              <a:t>);</a:t>
            </a:r>
          </a:p>
          <a:p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----------------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najpodobnejsie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a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najvzdialenejsie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spektra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-------------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euklidovske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vzdialenosti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medzi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spektrami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n = size(C, 2);</a:t>
            </a:r>
          </a:p>
          <a:p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E00FF"/>
                </a:solidFill>
                <a:effectLst/>
                <a:latin typeface="Menlo"/>
              </a:rPr>
              <a:t>for 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 = 1:n</a:t>
            </a:r>
          </a:p>
          <a:p>
            <a:r>
              <a:rPr lang="en-US" sz="600" b="0" i="0" dirty="0">
                <a:solidFill>
                  <a:srgbClr val="0E00FF"/>
                </a:solidFill>
                <a:effectLst/>
                <a:latin typeface="Menlo"/>
              </a:rPr>
              <a:t>    for </a:t>
            </a:r>
            <a:r>
              <a:rPr lang="en-US" sz="600" b="0" i="0" dirty="0">
                <a:effectLst/>
                <a:latin typeface="Menlo"/>
              </a:rPr>
              <a:t>j = 1:n</a:t>
            </a:r>
          </a:p>
          <a:p>
            <a:r>
              <a:rPr lang="en-US" sz="600" b="0" i="0" dirty="0">
                <a:effectLst/>
                <a:latin typeface="Menlo"/>
              </a:rPr>
              <a:t>        </a:t>
            </a:r>
            <a:r>
              <a:rPr lang="en-US" sz="600" b="0" i="0" dirty="0" err="1">
                <a:effectLst/>
                <a:latin typeface="Menlo"/>
              </a:rPr>
              <a:t>vzdialenosti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, j) = norm(C(:, </a:t>
            </a:r>
            <a:r>
              <a:rPr lang="en-US" sz="600" b="0" i="0" dirty="0" err="1">
                <a:effectLst/>
                <a:latin typeface="Menlo"/>
              </a:rPr>
              <a:t>i</a:t>
            </a:r>
            <a:r>
              <a:rPr lang="en-US" sz="600" b="0" i="0" dirty="0">
                <a:effectLst/>
                <a:latin typeface="Menlo"/>
              </a:rPr>
              <a:t>) - C(:, j));</a:t>
            </a:r>
          </a:p>
          <a:p>
            <a:r>
              <a:rPr lang="en-US" sz="600" b="0" i="0" dirty="0">
                <a:solidFill>
                  <a:srgbClr val="0E00FF"/>
                </a:solidFill>
                <a:effectLst/>
                <a:latin typeface="Menlo"/>
              </a:rPr>
              <a:t>    end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E00FF"/>
                </a:solidFill>
                <a:effectLst/>
                <a:latin typeface="Menlo"/>
              </a:rPr>
              <a:t>end</a:t>
            </a:r>
            <a:br>
              <a:rPr lang="en-US" sz="600" b="0" i="0" dirty="0">
                <a:effectLst/>
                <a:latin typeface="Menlo"/>
              </a:rPr>
            </a:b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vypocet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min/max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vzdialenosti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[</a:t>
            </a:r>
            <a:r>
              <a:rPr lang="en-US" sz="600" b="0" i="0" dirty="0" err="1">
                <a:effectLst/>
                <a:latin typeface="Menlo"/>
              </a:rPr>
              <a:t>min_vzdialenost</a:t>
            </a:r>
            <a:r>
              <a:rPr lang="en-US" sz="600" b="0" i="0" dirty="0">
                <a:effectLst/>
                <a:latin typeface="Menlo"/>
              </a:rPr>
              <a:t>, </a:t>
            </a:r>
            <a:r>
              <a:rPr lang="en-US" sz="600" b="0" i="0" dirty="0" err="1">
                <a:effectLst/>
                <a:latin typeface="Menlo"/>
              </a:rPr>
              <a:t>min_i</a:t>
            </a:r>
            <a:r>
              <a:rPr lang="en-US" sz="600" b="0" i="0" dirty="0">
                <a:effectLst/>
                <a:latin typeface="Menlo"/>
              </a:rPr>
              <a:t>] = min(</a:t>
            </a:r>
            <a:r>
              <a:rPr lang="en-US" sz="600" b="0" i="0" dirty="0" err="1">
                <a:effectLst/>
                <a:latin typeface="Menlo"/>
              </a:rPr>
              <a:t>vzdialenosti</a:t>
            </a:r>
            <a:r>
              <a:rPr lang="en-US" sz="600" b="0" i="0" dirty="0">
                <a:effectLst/>
                <a:latin typeface="Menlo"/>
              </a:rPr>
              <a:t>(</a:t>
            </a:r>
            <a:r>
              <a:rPr lang="en-US" sz="600" b="0" i="0" dirty="0" err="1">
                <a:effectLst/>
                <a:latin typeface="Menlo"/>
              </a:rPr>
              <a:t>vzdialenosti</a:t>
            </a:r>
            <a:r>
              <a:rPr lang="en-US" sz="600" b="0" i="0" dirty="0">
                <a:effectLst/>
                <a:latin typeface="Menlo"/>
              </a:rPr>
              <a:t> &gt; 0));</a:t>
            </a:r>
          </a:p>
          <a:p>
            <a:r>
              <a:rPr lang="en-US" sz="600" b="0" i="0" dirty="0">
                <a:effectLst/>
                <a:latin typeface="Menlo"/>
              </a:rPr>
              <a:t>[</a:t>
            </a:r>
            <a:r>
              <a:rPr lang="en-US" sz="600" b="0" i="0" dirty="0" err="1">
                <a:effectLst/>
                <a:latin typeface="Menlo"/>
              </a:rPr>
              <a:t>max_vzdialenost</a:t>
            </a:r>
            <a:r>
              <a:rPr lang="en-US" sz="600" b="0" i="0" dirty="0">
                <a:effectLst/>
                <a:latin typeface="Menlo"/>
              </a:rPr>
              <a:t>, </a:t>
            </a:r>
            <a:r>
              <a:rPr lang="en-US" sz="600" b="0" i="0" dirty="0" err="1">
                <a:effectLst/>
                <a:latin typeface="Menlo"/>
              </a:rPr>
              <a:t>max_i</a:t>
            </a:r>
            <a:r>
              <a:rPr lang="en-US" sz="600" b="0" i="0" dirty="0">
                <a:effectLst/>
                <a:latin typeface="Menlo"/>
              </a:rPr>
              <a:t>] = max(</a:t>
            </a:r>
            <a:r>
              <a:rPr lang="en-US" sz="600" b="0" i="0" dirty="0" err="1">
                <a:effectLst/>
                <a:latin typeface="Menlo"/>
              </a:rPr>
              <a:t>vzdialenosti</a:t>
            </a:r>
            <a:r>
              <a:rPr lang="en-US" sz="600" b="0" i="0" dirty="0">
                <a:effectLst/>
                <a:latin typeface="Menlo"/>
              </a:rPr>
              <a:t>(:)); </a:t>
            </a:r>
          </a:p>
          <a:p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%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indexy</a:t>
            </a:r>
            <a:r>
              <a:rPr lang="en-US" sz="600" b="0" i="0" dirty="0">
                <a:solidFill>
                  <a:srgbClr val="008013"/>
                </a:solidFill>
                <a:effectLst/>
                <a:latin typeface="Menlo"/>
              </a:rPr>
              <a:t> min/max </a:t>
            </a:r>
            <a:r>
              <a:rPr lang="en-US" sz="600" b="0" i="0" dirty="0" err="1">
                <a:solidFill>
                  <a:srgbClr val="008013"/>
                </a:solidFill>
                <a:effectLst/>
                <a:latin typeface="Menlo"/>
              </a:rPr>
              <a:t>oblasti</a:t>
            </a:r>
            <a:endParaRPr lang="en-US" sz="600" b="0" i="0" dirty="0">
              <a:effectLst/>
              <a:latin typeface="Menlo"/>
            </a:endParaRPr>
          </a:p>
          <a:p>
            <a:r>
              <a:rPr lang="en-US" sz="600" b="0" i="0" dirty="0">
                <a:effectLst/>
                <a:latin typeface="Menlo"/>
              </a:rPr>
              <a:t>[min_1, min_2] = ind2sub([n n], find(</a:t>
            </a:r>
            <a:r>
              <a:rPr lang="en-US" sz="600" b="0" i="0" dirty="0" err="1">
                <a:effectLst/>
                <a:latin typeface="Menlo"/>
              </a:rPr>
              <a:t>vzdialenosti</a:t>
            </a:r>
            <a:r>
              <a:rPr lang="en-US" sz="600" b="0" i="0" dirty="0">
                <a:effectLst/>
                <a:latin typeface="Menlo"/>
              </a:rPr>
              <a:t> == </a:t>
            </a:r>
            <a:r>
              <a:rPr lang="en-US" sz="600" b="0" i="0" dirty="0" err="1">
                <a:effectLst/>
                <a:latin typeface="Menlo"/>
              </a:rPr>
              <a:t>min_vzdialenost</a:t>
            </a:r>
            <a:r>
              <a:rPr lang="en-US" sz="600" b="0" i="0" dirty="0">
                <a:effectLst/>
                <a:latin typeface="Menlo"/>
              </a:rPr>
              <a:t>, 1));</a:t>
            </a:r>
          </a:p>
          <a:p>
            <a:r>
              <a:rPr lang="en-US" sz="600" b="0" i="0" dirty="0">
                <a:effectLst/>
                <a:latin typeface="Menlo"/>
              </a:rPr>
              <a:t>[max_1, max_2] = ind2sub([n n], find(</a:t>
            </a:r>
            <a:r>
              <a:rPr lang="en-US" sz="600" b="0" i="0" dirty="0" err="1">
                <a:effectLst/>
                <a:latin typeface="Menlo"/>
              </a:rPr>
              <a:t>vzdialenosti</a:t>
            </a:r>
            <a:r>
              <a:rPr lang="en-US" sz="600" b="0" i="0" dirty="0">
                <a:effectLst/>
                <a:latin typeface="Menlo"/>
              </a:rPr>
              <a:t> == </a:t>
            </a:r>
            <a:r>
              <a:rPr lang="en-US" sz="600" b="0" i="0" dirty="0" err="1">
                <a:effectLst/>
                <a:latin typeface="Menlo"/>
              </a:rPr>
              <a:t>max_vzdialenost</a:t>
            </a:r>
            <a:r>
              <a:rPr lang="en-US" sz="600" b="0" i="0" dirty="0">
                <a:effectLst/>
                <a:latin typeface="Menlo"/>
              </a:rPr>
              <a:t>, 1));</a:t>
            </a:r>
          </a:p>
        </p:txBody>
      </p:sp>
    </p:spTree>
    <p:extLst>
      <p:ext uri="{BB962C8B-B14F-4D97-AF65-F5344CB8AC3E}">
        <p14:creationId xmlns:p14="http://schemas.microsoft.com/office/powerpoint/2010/main" val="1286598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477D64-2F56-48E0-4885-220619BBFB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93F13D1-2EB1-3392-93BB-1D60D6E1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Dáta</a:t>
            </a:r>
            <a:br>
              <a:rPr lang="en-US" dirty="0"/>
            </a:br>
            <a:r>
              <a:rPr lang="en-US" sz="1600" b="0" dirty="0" err="1"/>
              <a:t>Ceny</a:t>
            </a:r>
            <a:r>
              <a:rPr lang="en-US" sz="1600" b="0" dirty="0"/>
              <a:t> </a:t>
            </a:r>
            <a:r>
              <a:rPr lang="en-US" sz="1600" b="0" dirty="0" err="1"/>
              <a:t>akci</a:t>
            </a:r>
            <a:r>
              <a:rPr lang="sk-SK" sz="1600" b="0" dirty="0"/>
              <a:t>í spoločnosti EA v roku </a:t>
            </a:r>
            <a:r>
              <a:rPr lang="en-US" sz="1600" b="0" dirty="0"/>
              <a:t>2024</a:t>
            </a:r>
            <a:br>
              <a:rPr lang="en-US" sz="1600" b="0" dirty="0"/>
            </a:br>
            <a:br>
              <a:rPr lang="en-US" sz="1600" b="0" dirty="0"/>
            </a:br>
            <a:endParaRPr lang="cs-CZ" sz="1600" b="0" dirty="0"/>
          </a:p>
        </p:txBody>
      </p:sp>
      <p:sp>
        <p:nvSpPr>
          <p:cNvPr id="10" name="BlokTextu 9">
            <a:extLst>
              <a:ext uri="{FF2B5EF4-FFF2-40B4-BE49-F238E27FC236}">
                <a16:creationId xmlns:a16="http://schemas.microsoft.com/office/drawing/2014/main" id="{1AC5ED29-9A9D-B514-A75E-096ABE24167B}"/>
              </a:ext>
            </a:extLst>
          </p:cNvPr>
          <p:cNvSpPr txBox="1"/>
          <p:nvPr/>
        </p:nvSpPr>
        <p:spPr>
          <a:xfrm>
            <a:off x="3371088" y="6451691"/>
            <a:ext cx="54498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Zdroj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: 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www.kaggle.com/datasets/prathamjyotsingh/ea-stocks-latest/data</a:t>
            </a:r>
            <a:endParaRPr lang="en-150" sz="12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Zástupný objekt pre obsah 5">
            <a:extLst>
              <a:ext uri="{FF2B5EF4-FFF2-40B4-BE49-F238E27FC236}">
                <a16:creationId xmlns:a16="http://schemas.microsoft.com/office/drawing/2014/main" id="{DD1C5A99-C378-0F95-EAC2-B0A39F24A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7427" y="1470370"/>
            <a:ext cx="9144019" cy="4572009"/>
          </a:xfrm>
        </p:spPr>
      </p:pic>
    </p:spTree>
    <p:extLst>
      <p:ext uri="{BB962C8B-B14F-4D97-AF65-F5344CB8AC3E}">
        <p14:creationId xmlns:p14="http://schemas.microsoft.com/office/powerpoint/2010/main" val="1745612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9D2EC7-B39C-AE14-2E53-40499305E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84E2E32-561F-CAFB-27F2-4D6ADB668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sk-SK" dirty="0"/>
              <a:t>Rozdelené d</a:t>
            </a:r>
            <a:r>
              <a:rPr lang="en-US" dirty="0" err="1"/>
              <a:t>áta</a:t>
            </a:r>
            <a:br>
              <a:rPr lang="en-US" dirty="0"/>
            </a:br>
            <a:r>
              <a:rPr lang="sk-SK" sz="1600" b="0" dirty="0"/>
              <a:t>Pôvodné dáta som rozdelil na 11 častí, kde každá má 11 hodnôt</a:t>
            </a:r>
            <a:br>
              <a:rPr lang="en-US" sz="1600" b="0" dirty="0"/>
            </a:br>
            <a:br>
              <a:rPr lang="en-US" sz="1600" b="0" dirty="0"/>
            </a:br>
            <a:endParaRPr lang="cs-CZ" sz="1600" b="0" dirty="0"/>
          </a:p>
        </p:txBody>
      </p:sp>
      <p:pic>
        <p:nvPicPr>
          <p:cNvPr id="6" name="Zástupný objekt pre obsah 5">
            <a:extLst>
              <a:ext uri="{FF2B5EF4-FFF2-40B4-BE49-F238E27FC236}">
                <a16:creationId xmlns:a16="http://schemas.microsoft.com/office/drawing/2014/main" id="{F2CCE93C-1480-5393-ED08-CBAABC1AF8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6836" y="1680898"/>
            <a:ext cx="9625202" cy="4812602"/>
          </a:xfrm>
        </p:spPr>
      </p:pic>
    </p:spTree>
    <p:extLst>
      <p:ext uri="{BB962C8B-B14F-4D97-AF65-F5344CB8AC3E}">
        <p14:creationId xmlns:p14="http://schemas.microsoft.com/office/powerpoint/2010/main" val="1061092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66D7D-0B29-3DA9-DA06-64A42195A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Zástupný objekt pre obsah 5">
            <a:extLst>
              <a:ext uri="{FF2B5EF4-FFF2-40B4-BE49-F238E27FC236}">
                <a16:creationId xmlns:a16="http://schemas.microsoft.com/office/drawing/2014/main" id="{82731F70-4467-08F8-71E6-D494C1D10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6836" y="1680898"/>
            <a:ext cx="9625202" cy="4812602"/>
          </a:xfr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DE9CC496-3B7E-DDB7-AC3E-0988364AF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sk-SK" dirty="0"/>
              <a:t>Rozdelené d</a:t>
            </a:r>
            <a:r>
              <a:rPr lang="en-US" dirty="0" err="1"/>
              <a:t>áta</a:t>
            </a:r>
            <a:br>
              <a:rPr lang="en-US" dirty="0"/>
            </a:br>
            <a:r>
              <a:rPr lang="sk-SK" sz="1600" b="0" dirty="0"/>
              <a:t>Pôvodné dáta som rozdelil na 11 častí, kde každá má 11 hodnôt</a:t>
            </a:r>
            <a:br>
              <a:rPr lang="sk-SK" sz="1600" b="0" dirty="0"/>
            </a:br>
            <a:r>
              <a:rPr lang="sk-SK" sz="1600" b="0" dirty="0"/>
              <a:t>Časti vycentrovaných dát zobrazené v jednom grafe</a:t>
            </a:r>
            <a:br>
              <a:rPr lang="en-US" sz="1600" b="0" dirty="0"/>
            </a:br>
            <a:br>
              <a:rPr lang="en-US" sz="1600" b="0" dirty="0"/>
            </a:br>
            <a:endParaRPr lang="cs-CZ" sz="1600" b="0" dirty="0"/>
          </a:p>
        </p:txBody>
      </p:sp>
    </p:spTree>
    <p:extLst>
      <p:ext uri="{BB962C8B-B14F-4D97-AF65-F5344CB8AC3E}">
        <p14:creationId xmlns:p14="http://schemas.microsoft.com/office/powerpoint/2010/main" val="820580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C3CBB-D61B-F231-3581-6D25785A8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E3566F-0479-E35F-8846-A6B3F23BA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sk-SK" dirty="0" err="1"/>
              <a:t>Kovariančná</a:t>
            </a:r>
            <a:r>
              <a:rPr lang="sk-SK" dirty="0"/>
              <a:t> matica</a:t>
            </a:r>
            <a:br>
              <a:rPr lang="en-US" dirty="0"/>
            </a:br>
            <a:r>
              <a:rPr lang="sk-SK" sz="1600" b="0" dirty="0"/>
              <a:t>Tabuľka hodnôt </a:t>
            </a:r>
            <a:r>
              <a:rPr lang="sk-SK" sz="1600" b="0" dirty="0" err="1"/>
              <a:t>kovariančnej</a:t>
            </a:r>
            <a:r>
              <a:rPr lang="sk-SK" sz="1600" b="0" dirty="0"/>
              <a:t> matice</a:t>
            </a:r>
            <a:br>
              <a:rPr lang="en-US" sz="1600" b="0" dirty="0"/>
            </a:br>
            <a:br>
              <a:rPr lang="en-US" sz="1600" b="0" dirty="0"/>
            </a:br>
            <a:endParaRPr lang="cs-CZ" sz="1600" b="0" dirty="0"/>
          </a:p>
        </p:txBody>
      </p:sp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19252F67-F98B-59BE-ACFD-2958DDDA9A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2959457"/>
              </p:ext>
            </p:extLst>
          </p:nvPr>
        </p:nvGraphicFramePr>
        <p:xfrm>
          <a:off x="312737" y="1981993"/>
          <a:ext cx="11566525" cy="289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8601160" imgH="2152634" progId="Excel.Sheet.12">
                  <p:embed/>
                </p:oleObj>
              </mc:Choice>
              <mc:Fallback>
                <p:oleObj name="Worksheet" r:id="rId2" imgW="8601160" imgH="2152634" progId="Excel.Sheet.12">
                  <p:embed/>
                  <p:pic>
                    <p:nvPicPr>
                      <p:cNvPr id="8" name="Objekt 7">
                        <a:extLst>
                          <a:ext uri="{FF2B5EF4-FFF2-40B4-BE49-F238E27FC236}">
                            <a16:creationId xmlns:a16="http://schemas.microsoft.com/office/drawing/2014/main" id="{19252F67-F98B-59BE-ACFD-2958DDDA9A1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2737" y="1981993"/>
                        <a:ext cx="11566525" cy="2894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764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E5CA7-2EEE-A224-7A4D-2A4A3F4CB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7E96A53-DE13-780E-63DD-99565EC8E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sk-SK" dirty="0" err="1"/>
              <a:t>Kovariančná</a:t>
            </a:r>
            <a:r>
              <a:rPr lang="sk-SK" dirty="0"/>
              <a:t> matica</a:t>
            </a:r>
            <a:br>
              <a:rPr lang="en-US" dirty="0"/>
            </a:br>
            <a:r>
              <a:rPr lang="sk-SK" sz="1600" b="0" dirty="0"/>
              <a:t>3D graf </a:t>
            </a:r>
            <a:r>
              <a:rPr lang="sk-SK" sz="1600" b="0" dirty="0" err="1"/>
              <a:t>kovariančnej</a:t>
            </a:r>
            <a:r>
              <a:rPr lang="sk-SK" sz="1600" b="0" dirty="0"/>
              <a:t> matice</a:t>
            </a:r>
            <a:br>
              <a:rPr lang="en-US" sz="1600" b="0" dirty="0"/>
            </a:br>
            <a:br>
              <a:rPr lang="en-US" sz="1600" b="0" dirty="0"/>
            </a:br>
            <a:endParaRPr lang="cs-CZ" sz="1600" b="0" dirty="0"/>
          </a:p>
        </p:txBody>
      </p:sp>
      <p:pic>
        <p:nvPicPr>
          <p:cNvPr id="4" name="zadanie7_anim">
            <a:hlinkClick r:id="" action="ppaction://media"/>
            <a:extLst>
              <a:ext uri="{FF2B5EF4-FFF2-40B4-BE49-F238E27FC236}">
                <a16:creationId xmlns:a16="http://schemas.microsoft.com/office/drawing/2014/main" id="{8273767B-33A3-7869-C741-7E6D896942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0456" y="1518973"/>
            <a:ext cx="9971088" cy="498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50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E5CA7-2EEE-A224-7A4D-2A4A3F4CB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7E96A53-DE13-780E-63DD-99565EC8E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Vlastn</a:t>
            </a:r>
            <a:r>
              <a:rPr lang="sk-SK" dirty="0"/>
              <a:t>é čísla</a:t>
            </a:r>
            <a:br>
              <a:rPr lang="en-US" dirty="0"/>
            </a:br>
            <a:r>
              <a:rPr lang="en-US" sz="1600" b="0" dirty="0"/>
              <a:t>Spektrum a </a:t>
            </a:r>
            <a:r>
              <a:rPr lang="en-US" sz="1600" b="0" dirty="0" err="1"/>
              <a:t>hodnoty</a:t>
            </a:r>
            <a:r>
              <a:rPr lang="en-US" sz="1600" b="0" dirty="0"/>
              <a:t> </a:t>
            </a:r>
            <a:r>
              <a:rPr lang="sk-SK" sz="1600" b="0" dirty="0"/>
              <a:t>vlastných čísel</a:t>
            </a:r>
            <a:br>
              <a:rPr lang="en-US" sz="1600" b="0" dirty="0"/>
            </a:br>
            <a:br>
              <a:rPr lang="en-US" sz="1600" b="0" dirty="0"/>
            </a:br>
            <a:endParaRPr lang="cs-CZ" sz="1600" b="0" dirty="0"/>
          </a:p>
        </p:txBody>
      </p:sp>
      <p:pic>
        <p:nvPicPr>
          <p:cNvPr id="5" name="Obrázok 4" descr="Obrázok, na ktorom je text, snímka obrazovky, diagram, rad&#10;&#10;Automaticky generovaný popis">
            <a:extLst>
              <a:ext uri="{FF2B5EF4-FFF2-40B4-BE49-F238E27FC236}">
                <a16:creationId xmlns:a16="http://schemas.microsoft.com/office/drawing/2014/main" id="{B5008BCD-807B-C133-99C0-94E92393D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1808"/>
            <a:ext cx="9381744" cy="469087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Tabuľka 7">
                <a:extLst>
                  <a:ext uri="{FF2B5EF4-FFF2-40B4-BE49-F238E27FC236}">
                    <a16:creationId xmlns:a16="http://schemas.microsoft.com/office/drawing/2014/main" id="{D0E38682-D03E-B7F9-766E-2F1430C13DA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1778863"/>
                  </p:ext>
                </p:extLst>
              </p:nvPr>
            </p:nvGraphicFramePr>
            <p:xfrm>
              <a:off x="9107551" y="1680898"/>
              <a:ext cx="2617322" cy="4099248"/>
            </p:xfrm>
            <a:graphic>
              <a:graphicData uri="http://schemas.openxmlformats.org/drawingml/2006/table">
                <a:tbl>
                  <a:tblPr firstRow="1" bandRow="1">
                    <a:tableStyleId>{0505E3EF-67EA-436B-97B2-0124C06EBD24}</a:tableStyleId>
                  </a:tblPr>
                  <a:tblGrid>
                    <a:gridCol w="1027049">
                      <a:extLst>
                        <a:ext uri="{9D8B030D-6E8A-4147-A177-3AD203B41FA5}">
                          <a16:colId xmlns:a16="http://schemas.microsoft.com/office/drawing/2014/main" val="3555896907"/>
                        </a:ext>
                      </a:extLst>
                    </a:gridCol>
                    <a:gridCol w="1590273">
                      <a:extLst>
                        <a:ext uri="{9D8B030D-6E8A-4147-A177-3AD203B41FA5}">
                          <a16:colId xmlns:a16="http://schemas.microsoft.com/office/drawing/2014/main" val="2518731405"/>
                        </a:ext>
                      </a:extLst>
                    </a:gridCol>
                  </a:tblGrid>
                  <a:tr h="341604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err="1"/>
                            <a:t>Vlastn</a:t>
                          </a:r>
                          <a:r>
                            <a:rPr lang="sk-SK" sz="1400" dirty="0"/>
                            <a:t>é čísla</a:t>
                          </a:r>
                          <a:endParaRPr lang="en-US" sz="1400" dirty="0"/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9233961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244.28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03840389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21.50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66545338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3.52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78096147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2.51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628289289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5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2.09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615654560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1.56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66332712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7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0.39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52284781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8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0.26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3967954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9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0.18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63887887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0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400" b="0" i="1" smtClean="0">
                                    <a:latin typeface="Cambria Math" panose="02040503050406030204" pitchFamily="18" charset="0"/>
                                  </a:rPr>
                                  <m:t>0.05</m:t>
                                </m:r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055394773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l-GR" sz="1400" smtClean="0"/>
                                      <m:t>λ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sz="14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4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 xmlns:m="http://schemas.openxmlformats.org/officeDocument/2006/math"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2.39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×</m:t>
                              </m:r>
                              <m:sSup>
                                <m:sSup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−15</m:t>
                                  </m:r>
                                </m:sup>
                              </m:sSup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≈0</m:t>
                              </m:r>
                            </m:oMath>
                          </a14:m>
                          <a:r>
                            <a:rPr lang="en-US" sz="1400" b="0" dirty="0">
                              <a:ea typeface="Cambria Math" panose="02040503050406030204" pitchFamily="18" charset="0"/>
                            </a:rPr>
                            <a:t> 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7370938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Tabuľka 7">
                <a:extLst>
                  <a:ext uri="{FF2B5EF4-FFF2-40B4-BE49-F238E27FC236}">
                    <a16:creationId xmlns:a16="http://schemas.microsoft.com/office/drawing/2014/main" id="{D0E38682-D03E-B7F9-766E-2F1430C13DA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1778863"/>
                  </p:ext>
                </p:extLst>
              </p:nvPr>
            </p:nvGraphicFramePr>
            <p:xfrm>
              <a:off x="9107551" y="1680898"/>
              <a:ext cx="2617322" cy="4099248"/>
            </p:xfrm>
            <a:graphic>
              <a:graphicData uri="http://schemas.openxmlformats.org/drawingml/2006/table">
                <a:tbl>
                  <a:tblPr firstRow="1" bandRow="1">
                    <a:tableStyleId>{0505E3EF-67EA-436B-97B2-0124C06EBD24}</a:tableStyleId>
                  </a:tblPr>
                  <a:tblGrid>
                    <a:gridCol w="1027049">
                      <a:extLst>
                        <a:ext uri="{9D8B030D-6E8A-4147-A177-3AD203B41FA5}">
                          <a16:colId xmlns:a16="http://schemas.microsoft.com/office/drawing/2014/main" val="3555896907"/>
                        </a:ext>
                      </a:extLst>
                    </a:gridCol>
                    <a:gridCol w="1590273">
                      <a:extLst>
                        <a:ext uri="{9D8B030D-6E8A-4147-A177-3AD203B41FA5}">
                          <a16:colId xmlns:a16="http://schemas.microsoft.com/office/drawing/2014/main" val="2518731405"/>
                        </a:ext>
                      </a:extLst>
                    </a:gridCol>
                  </a:tblGrid>
                  <a:tr h="341604"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 err="1"/>
                            <a:t>Vlastn</a:t>
                          </a:r>
                          <a:r>
                            <a:rPr lang="sk-SK" sz="1400" dirty="0"/>
                            <a:t>é čísla</a:t>
                          </a:r>
                          <a:endParaRPr lang="en-US" sz="1400" dirty="0"/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99233961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101786" r="-155621" b="-10071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101786" r="-766" b="-1007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03840389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198246" r="-155621" b="-8894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198246" r="-766" b="-88947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66545338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303571" r="-155621" b="-8053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303571" r="-766" b="-80535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8096147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403571" r="-155621" b="-7053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403571" r="-766" b="-70535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28289289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503571" r="-155621" b="-6053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503571" r="-766" b="-60535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15654560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603571" r="-155621" b="-5053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603571" r="-766" b="-50535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6332712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703571" r="-155621" b="-40535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703571" r="-766" b="-40535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52284781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789474" r="-155621" b="-2982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789474" r="-766" b="-29824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3967954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905357" r="-155621" b="-2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905357" r="-766" b="-2035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63887887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1005357" r="-155621" b="-10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1005357" r="-766" b="-1035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55394773"/>
                      </a:ext>
                    </a:extLst>
                  </a:tr>
                  <a:tr h="341604"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1183" t="-1105357" r="-155621" b="-3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150"/>
                        </a:p>
                      </a:txBody>
                      <a:tcPr anchor="ctr">
                        <a:blipFill>
                          <a:blip r:embed="rId3"/>
                          <a:stretch>
                            <a:fillRect l="-65517" t="-1105357" r="-766" b="-35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7370938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59712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A59FAF-C798-187E-700A-E880F2F46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Nadpis 1">
                <a:extLst>
                  <a:ext uri="{FF2B5EF4-FFF2-40B4-BE49-F238E27FC236}">
                    <a16:creationId xmlns:a16="http://schemas.microsoft.com/office/drawing/2014/main" id="{25DD6BDB-126A-BFA4-FB10-CF3AC73AF63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US" dirty="0"/>
                  <a:t>Karhunen-L</a:t>
                </a:r>
                <a:r>
                  <a:rPr lang="sk-SK" dirty="0" err="1"/>
                  <a:t>óeve</a:t>
                </a:r>
                <a:r>
                  <a:rPr lang="sk-SK" dirty="0"/>
                  <a:t> báza</a:t>
                </a:r>
                <a:br>
                  <a:rPr lang="en-US" dirty="0"/>
                </a:br>
                <a:r>
                  <a:rPr lang="sk-SK" sz="1600" b="0" dirty="0"/>
                  <a:t>Zobrazenie v rovine v1v2</a:t>
                </a:r>
                <a:br>
                  <a:rPr lang="sk-SK" sz="1600" b="0" dirty="0"/>
                </a:br>
                <a:r>
                  <a:rPr lang="sk-SK" sz="400" b="0" dirty="0"/>
                  <a:t> </a:t>
                </a:r>
                <a:br>
                  <a:rPr lang="en-US" sz="1600" b="0" dirty="0"/>
                </a:br>
                <a:r>
                  <a:rPr lang="en-US" sz="1600" b="0" dirty="0"/>
                  <a:t>Miera </a:t>
                </a:r>
                <a:r>
                  <a:rPr lang="en-US" sz="1600" b="0" dirty="0" err="1"/>
                  <a:t>zachovania</a:t>
                </a:r>
                <a:r>
                  <a:rPr lang="en-US" sz="1600" b="0" dirty="0"/>
                  <a:t> inform</a:t>
                </a:r>
                <a:r>
                  <a:rPr lang="sk-SK" sz="1600" b="0" dirty="0" err="1"/>
                  <a:t>ácii</a:t>
                </a:r>
                <a:r>
                  <a:rPr lang="en-US" sz="1600" b="0" dirty="0"/>
                  <a:t>: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96.18%</m:t>
                    </m:r>
                  </m:oMath>
                </a14:m>
                <a:br>
                  <a:rPr lang="en-US" sz="1600" b="0" dirty="0"/>
                </a:br>
                <a:br>
                  <a:rPr lang="en-US" sz="1600" b="0" dirty="0"/>
                </a:br>
                <a:endParaRPr lang="cs-CZ" sz="1600" b="0" dirty="0"/>
              </a:p>
            </p:txBody>
          </p:sp>
        </mc:Choice>
        <mc:Fallback>
          <p:sp>
            <p:nvSpPr>
              <p:cNvPr id="2" name="Nadpis 1">
                <a:extLst>
                  <a:ext uri="{FF2B5EF4-FFF2-40B4-BE49-F238E27FC236}">
                    <a16:creationId xmlns:a16="http://schemas.microsoft.com/office/drawing/2014/main" id="{25DD6BDB-126A-BFA4-FB10-CF3AC73AF63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774" t="-12903" b="-2151"/>
                </a:stretch>
              </a:blipFill>
            </p:spPr>
            <p:txBody>
              <a:bodyPr/>
              <a:lstStyle/>
              <a:p>
                <a:r>
                  <a:rPr lang="en-150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Obrázok 4">
            <a:extLst>
              <a:ext uri="{FF2B5EF4-FFF2-40B4-BE49-F238E27FC236}">
                <a16:creationId xmlns:a16="http://schemas.microsoft.com/office/drawing/2014/main" id="{60CF1C3F-5DBB-A1EB-349C-CC75CB98F6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3990" y="1832601"/>
            <a:ext cx="914401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490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4271F2-A73B-5DD6-7111-74983478A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Nadpis 1">
                <a:extLst>
                  <a:ext uri="{FF2B5EF4-FFF2-40B4-BE49-F238E27FC236}">
                    <a16:creationId xmlns:a16="http://schemas.microsoft.com/office/drawing/2014/main" id="{784A0D44-4167-DEAE-2BDE-952FC035E86C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en-US" dirty="0"/>
                  <a:t>Karhunen-L</a:t>
                </a:r>
                <a:r>
                  <a:rPr lang="sk-SK" dirty="0" err="1"/>
                  <a:t>óeve</a:t>
                </a:r>
                <a:r>
                  <a:rPr lang="sk-SK" dirty="0"/>
                  <a:t> báza</a:t>
                </a:r>
                <a:br>
                  <a:rPr lang="en-US" dirty="0"/>
                </a:br>
                <a:r>
                  <a:rPr lang="sk-SK" sz="1600" b="0" dirty="0"/>
                  <a:t>Zobrazenie v rovine v1v3</a:t>
                </a:r>
                <a:br>
                  <a:rPr lang="sk-SK" sz="1600" b="0" dirty="0"/>
                </a:br>
                <a:r>
                  <a:rPr lang="sk-SK" sz="400" b="0" dirty="0"/>
                  <a:t> </a:t>
                </a:r>
                <a:br>
                  <a:rPr lang="en-US" sz="1600" b="0" dirty="0"/>
                </a:br>
                <a:r>
                  <a:rPr lang="en-US" sz="1600" b="0" dirty="0"/>
                  <a:t>Miera </a:t>
                </a:r>
                <a:r>
                  <a:rPr lang="en-US" sz="1600" b="0" dirty="0" err="1"/>
                  <a:t>zachovania</a:t>
                </a:r>
                <a:r>
                  <a:rPr lang="en-US" sz="1600" b="0" dirty="0"/>
                  <a:t> inform</a:t>
                </a:r>
                <a:r>
                  <a:rPr lang="sk-SK" sz="1600" b="0" dirty="0" err="1"/>
                  <a:t>ácii</a:t>
                </a:r>
                <a:r>
                  <a:rPr lang="en-US" sz="1600" b="0" dirty="0"/>
                  <a:t>: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89.67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br>
                  <a:rPr lang="en-US" sz="1600" b="0" dirty="0"/>
                </a:br>
                <a:br>
                  <a:rPr lang="en-US" sz="1600" b="0" dirty="0"/>
                </a:br>
                <a:endParaRPr lang="cs-CZ" sz="1600" b="0" dirty="0"/>
              </a:p>
            </p:txBody>
          </p:sp>
        </mc:Choice>
        <mc:Fallback>
          <p:sp>
            <p:nvSpPr>
              <p:cNvPr id="2" name="Nadpis 1">
                <a:extLst>
                  <a:ext uri="{FF2B5EF4-FFF2-40B4-BE49-F238E27FC236}">
                    <a16:creationId xmlns:a16="http://schemas.microsoft.com/office/drawing/2014/main" id="{784A0D44-4167-DEAE-2BDE-952FC035E86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774" t="-12903" b="-2151"/>
                </a:stretch>
              </a:blipFill>
            </p:spPr>
            <p:txBody>
              <a:bodyPr/>
              <a:lstStyle/>
              <a:p>
                <a:r>
                  <a:rPr lang="en-150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Obrázok 4">
            <a:extLst>
              <a:ext uri="{FF2B5EF4-FFF2-40B4-BE49-F238E27FC236}">
                <a16:creationId xmlns:a16="http://schemas.microsoft.com/office/drawing/2014/main" id="{8FB9FD85-564F-BB3E-7315-DF62DF415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3990" y="1832601"/>
            <a:ext cx="914401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91894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1E5E07130354F4C90B7AEF965F7F7CF" ma:contentTypeVersion="16" ma:contentTypeDescription="Umožňuje vytvoriť nový dokument." ma:contentTypeScope="" ma:versionID="9e31676eadb4c6163cc2bdb453290bee">
  <xsd:schema xmlns:xsd="http://www.w3.org/2001/XMLSchema" xmlns:xs="http://www.w3.org/2001/XMLSchema" xmlns:p="http://schemas.microsoft.com/office/2006/metadata/properties" xmlns:ns3="231c4eac-96b6-4cf2-b251-23b838f7cf09" xmlns:ns4="3c9e0e30-e467-4344-9c23-ea945731e275" targetNamespace="http://schemas.microsoft.com/office/2006/metadata/properties" ma:root="true" ma:fieldsID="a11fbbdd28f19cbff9eff49f54037749" ns3:_="" ns4:_="">
    <xsd:import namespace="231c4eac-96b6-4cf2-b251-23b838f7cf09"/>
    <xsd:import namespace="3c9e0e30-e467-4344-9c23-ea945731e27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SystemTags" minOccurs="0"/>
                <xsd:element ref="ns3:MediaLengthInSeconds" minOccurs="0"/>
                <xsd:element ref="ns3:MediaServiceLocatio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1c4eac-96b6-4cf2-b251-23b838f7cf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c9e0e30-e467-4344-9c23-ea945731e27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Zdieľa sa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Zdieľané s podrobnosťam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Príkaz hash indikátora zdieľ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31c4eac-96b6-4cf2-b251-23b838f7cf09" xsi:nil="true"/>
  </documentManagement>
</p:properties>
</file>

<file path=customXml/itemProps1.xml><?xml version="1.0" encoding="utf-8"?>
<ds:datastoreItem xmlns:ds="http://schemas.openxmlformats.org/officeDocument/2006/customXml" ds:itemID="{9C2C5ADA-C04A-49B0-BB4B-58CF2286EF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1c4eac-96b6-4cf2-b251-23b838f7cf09"/>
    <ds:schemaRef ds:uri="3c9e0e30-e467-4344-9c23-ea945731e27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D246073-CAEC-4C36-8D16-35E55B49459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713122-4ECF-4DD7-90B5-FD69ADB75CA5}">
  <ds:schemaRefs>
    <ds:schemaRef ds:uri="http://schemas.microsoft.com/office/2006/documentManagement/types"/>
    <ds:schemaRef ds:uri="231c4eac-96b6-4cf2-b251-23b838f7cf09"/>
    <ds:schemaRef ds:uri="http://www.w3.org/XML/1998/namespace"/>
    <ds:schemaRef ds:uri="http://purl.org/dc/elements/1.1/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3c9e0e30-e467-4344-9c23-ea945731e275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1048</Words>
  <Application>Microsoft Office PowerPoint</Application>
  <PresentationFormat>Širokouhlá</PresentationFormat>
  <Paragraphs>107</Paragraphs>
  <Slides>12</Slides>
  <Notes>2</Notes>
  <HiddenSlides>0</HiddenSlides>
  <MMClips>1</MMClips>
  <ScaleCrop>false</ScaleCrop>
  <HeadingPairs>
    <vt:vector size="8" baseType="variant">
      <vt:variant>
        <vt:lpstr>Použité písma</vt:lpstr>
      </vt:variant>
      <vt:variant>
        <vt:i4>5</vt:i4>
      </vt:variant>
      <vt:variant>
        <vt:lpstr>Motív</vt:lpstr>
      </vt:variant>
      <vt:variant>
        <vt:i4>1</vt:i4>
      </vt:variant>
      <vt:variant>
        <vt:lpstr>Vložené servery OLE</vt:lpstr>
      </vt:variant>
      <vt:variant>
        <vt:i4>1</vt:i4>
      </vt:variant>
      <vt:variant>
        <vt:lpstr>Nadpisy snímok</vt:lpstr>
      </vt:variant>
      <vt:variant>
        <vt:i4>12</vt:i4>
      </vt:variant>
    </vt:vector>
  </HeadingPairs>
  <TitlesOfParts>
    <vt:vector size="19" baseType="lpstr">
      <vt:lpstr>Aptos</vt:lpstr>
      <vt:lpstr>Arial</vt:lpstr>
      <vt:lpstr>Cambria Math</vt:lpstr>
      <vt:lpstr>Menlo</vt:lpstr>
      <vt:lpstr>Neue Haas Grotesk Text Pro</vt:lpstr>
      <vt:lpstr>VanillaVTI</vt:lpstr>
      <vt:lpstr>Hárok Microsoft Excelu</vt:lpstr>
      <vt:lpstr>PCA</vt:lpstr>
      <vt:lpstr>Dáta Ceny akcií spoločnosti EA v roku 2024  </vt:lpstr>
      <vt:lpstr>Rozdelené dáta Pôvodné dáta som rozdelil na 11 častí, kde každá má 11 hodnôt  </vt:lpstr>
      <vt:lpstr>Rozdelené dáta Pôvodné dáta som rozdelil na 11 častí, kde každá má 11 hodnôt Časti vycentrovaných dát zobrazené v jednom grafe  </vt:lpstr>
      <vt:lpstr>Kovariančná matica Tabuľka hodnôt kovariančnej matice  </vt:lpstr>
      <vt:lpstr>Kovariančná matica 3D graf kovariančnej matice  </vt:lpstr>
      <vt:lpstr>Vlastné čísla Spektrum a hodnoty vlastných čísel  </vt:lpstr>
      <vt:lpstr>Karhunen-Lóeve báza Zobrazenie v rovine v1v2   Miera zachovania informácii: 96.18%  </vt:lpstr>
      <vt:lpstr>Karhunen-Lóeve báza Zobrazenie v rovine v1v3   Miera zachovania informácii: 89.67%  </vt:lpstr>
      <vt:lpstr>Karhunen-Lóeve báza Zobrazenie v rovine v2v3   Miera zachovania informácii: 9.05%  </vt:lpstr>
      <vt:lpstr>Najpodobnejšie a najvzdialenejšie spektrá   </vt:lpstr>
      <vt:lpstr>Zdrojový kód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STUD - Peter Cyprich</dc:creator>
  <cp:lastModifiedBy>STUD - Peter Cyprich</cp:lastModifiedBy>
  <cp:revision>3</cp:revision>
  <dcterms:created xsi:type="dcterms:W3CDTF">2024-09-29T13:42:32Z</dcterms:created>
  <dcterms:modified xsi:type="dcterms:W3CDTF">2024-12-20T21:30:07Z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0x010100F1E5E07130354F4C90B7AEF965F7F7CF</vt:lpwstr>
  </property>
</Properties>
</file>

<file path=docProps/thumbnail.jpeg>
</file>